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2" r:id="rId2"/>
    <p:sldMasterId id="2147483693" r:id="rId3"/>
  </p:sldMasterIdLst>
  <p:sldIdLst>
    <p:sldId id="256" r:id="rId4"/>
    <p:sldId id="263" r:id="rId5"/>
    <p:sldId id="271" r:id="rId6"/>
    <p:sldId id="272" r:id="rId7"/>
    <p:sldId id="298" r:id="rId8"/>
    <p:sldId id="274" r:id="rId9"/>
    <p:sldId id="299" r:id="rId10"/>
    <p:sldId id="302" r:id="rId11"/>
    <p:sldId id="278" r:id="rId12"/>
    <p:sldId id="285" r:id="rId13"/>
    <p:sldId id="300" r:id="rId14"/>
    <p:sldId id="279" r:id="rId15"/>
    <p:sldId id="292" r:id="rId16"/>
    <p:sldId id="280" r:id="rId17"/>
    <p:sldId id="287" r:id="rId18"/>
    <p:sldId id="30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31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motor0_speedtes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motor0_speedtes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Motor 0 Step Test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Actual Motor</c:v>
          </c:tx>
          <c:marker>
            <c:symbol val="none"/>
          </c:marker>
          <c:xVal>
            <c:numRef>
              <c:f>Sheet1!$B$1:$B$368</c:f>
              <c:numCache>
                <c:formatCode>General</c:formatCode>
                <c:ptCount val="36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</c:numCache>
            </c:numRef>
          </c:xVal>
          <c:yVal>
            <c:numRef>
              <c:f>Sheet1!$C$1:$C$368</c:f>
              <c:numCache>
                <c:formatCode>General</c:formatCode>
                <c:ptCount val="3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13</c:v>
                </c:pt>
                <c:pt idx="14">
                  <c:v>17</c:v>
                </c:pt>
                <c:pt idx="15">
                  <c:v>22</c:v>
                </c:pt>
                <c:pt idx="16">
                  <c:v>26</c:v>
                </c:pt>
                <c:pt idx="17">
                  <c:v>29</c:v>
                </c:pt>
                <c:pt idx="18">
                  <c:v>34</c:v>
                </c:pt>
                <c:pt idx="19">
                  <c:v>36</c:v>
                </c:pt>
                <c:pt idx="20">
                  <c:v>38</c:v>
                </c:pt>
                <c:pt idx="21">
                  <c:v>42</c:v>
                </c:pt>
                <c:pt idx="22">
                  <c:v>45</c:v>
                </c:pt>
                <c:pt idx="23">
                  <c:v>48</c:v>
                </c:pt>
                <c:pt idx="24">
                  <c:v>51</c:v>
                </c:pt>
                <c:pt idx="25">
                  <c:v>53</c:v>
                </c:pt>
                <c:pt idx="26">
                  <c:v>57</c:v>
                </c:pt>
                <c:pt idx="27">
                  <c:v>60</c:v>
                </c:pt>
                <c:pt idx="28">
                  <c:v>62</c:v>
                </c:pt>
                <c:pt idx="29">
                  <c:v>65</c:v>
                </c:pt>
                <c:pt idx="30">
                  <c:v>68</c:v>
                </c:pt>
                <c:pt idx="31">
                  <c:v>70</c:v>
                </c:pt>
                <c:pt idx="32">
                  <c:v>73</c:v>
                </c:pt>
                <c:pt idx="33">
                  <c:v>77</c:v>
                </c:pt>
                <c:pt idx="34">
                  <c:v>78</c:v>
                </c:pt>
                <c:pt idx="35">
                  <c:v>81</c:v>
                </c:pt>
                <c:pt idx="36">
                  <c:v>84</c:v>
                </c:pt>
                <c:pt idx="37">
                  <c:v>87</c:v>
                </c:pt>
                <c:pt idx="38">
                  <c:v>89</c:v>
                </c:pt>
                <c:pt idx="39">
                  <c:v>92</c:v>
                </c:pt>
                <c:pt idx="40">
                  <c:v>94</c:v>
                </c:pt>
                <c:pt idx="41">
                  <c:v>97</c:v>
                </c:pt>
                <c:pt idx="42">
                  <c:v>99</c:v>
                </c:pt>
                <c:pt idx="43">
                  <c:v>102</c:v>
                </c:pt>
                <c:pt idx="44">
                  <c:v>105</c:v>
                </c:pt>
                <c:pt idx="45">
                  <c:v>106</c:v>
                </c:pt>
                <c:pt idx="46">
                  <c:v>109</c:v>
                </c:pt>
                <c:pt idx="47">
                  <c:v>111</c:v>
                </c:pt>
                <c:pt idx="48">
                  <c:v>114</c:v>
                </c:pt>
                <c:pt idx="49">
                  <c:v>115</c:v>
                </c:pt>
                <c:pt idx="50">
                  <c:v>118</c:v>
                </c:pt>
                <c:pt idx="51">
                  <c:v>121</c:v>
                </c:pt>
                <c:pt idx="52">
                  <c:v>122</c:v>
                </c:pt>
                <c:pt idx="53">
                  <c:v>124</c:v>
                </c:pt>
                <c:pt idx="54">
                  <c:v>127</c:v>
                </c:pt>
                <c:pt idx="55">
                  <c:v>129</c:v>
                </c:pt>
                <c:pt idx="56">
                  <c:v>131</c:v>
                </c:pt>
                <c:pt idx="57">
                  <c:v>134</c:v>
                </c:pt>
                <c:pt idx="58">
                  <c:v>135</c:v>
                </c:pt>
                <c:pt idx="59">
                  <c:v>137</c:v>
                </c:pt>
                <c:pt idx="60">
                  <c:v>140</c:v>
                </c:pt>
                <c:pt idx="61">
                  <c:v>142</c:v>
                </c:pt>
                <c:pt idx="62">
                  <c:v>143</c:v>
                </c:pt>
                <c:pt idx="63">
                  <c:v>146</c:v>
                </c:pt>
                <c:pt idx="64">
                  <c:v>147</c:v>
                </c:pt>
                <c:pt idx="65">
                  <c:v>148</c:v>
                </c:pt>
                <c:pt idx="66">
                  <c:v>152</c:v>
                </c:pt>
                <c:pt idx="67">
                  <c:v>153</c:v>
                </c:pt>
                <c:pt idx="68">
                  <c:v>155</c:v>
                </c:pt>
                <c:pt idx="69">
                  <c:v>156</c:v>
                </c:pt>
                <c:pt idx="70">
                  <c:v>158</c:v>
                </c:pt>
                <c:pt idx="71">
                  <c:v>160</c:v>
                </c:pt>
                <c:pt idx="72">
                  <c:v>162</c:v>
                </c:pt>
                <c:pt idx="73">
                  <c:v>163</c:v>
                </c:pt>
                <c:pt idx="74">
                  <c:v>166</c:v>
                </c:pt>
                <c:pt idx="75">
                  <c:v>166</c:v>
                </c:pt>
                <c:pt idx="76">
                  <c:v>168</c:v>
                </c:pt>
                <c:pt idx="77">
                  <c:v>170</c:v>
                </c:pt>
                <c:pt idx="78">
                  <c:v>172</c:v>
                </c:pt>
                <c:pt idx="79">
                  <c:v>174</c:v>
                </c:pt>
                <c:pt idx="80">
                  <c:v>175</c:v>
                </c:pt>
                <c:pt idx="81">
                  <c:v>177</c:v>
                </c:pt>
                <c:pt idx="82">
                  <c:v>178</c:v>
                </c:pt>
                <c:pt idx="83">
                  <c:v>180</c:v>
                </c:pt>
                <c:pt idx="84">
                  <c:v>181</c:v>
                </c:pt>
                <c:pt idx="85">
                  <c:v>184</c:v>
                </c:pt>
                <c:pt idx="86">
                  <c:v>184</c:v>
                </c:pt>
                <c:pt idx="87">
                  <c:v>186</c:v>
                </c:pt>
                <c:pt idx="88">
                  <c:v>188</c:v>
                </c:pt>
                <c:pt idx="89">
                  <c:v>189</c:v>
                </c:pt>
                <c:pt idx="90">
                  <c:v>191</c:v>
                </c:pt>
                <c:pt idx="91">
                  <c:v>192</c:v>
                </c:pt>
                <c:pt idx="92">
                  <c:v>194</c:v>
                </c:pt>
                <c:pt idx="93">
                  <c:v>195</c:v>
                </c:pt>
                <c:pt idx="94">
                  <c:v>196</c:v>
                </c:pt>
                <c:pt idx="95">
                  <c:v>198</c:v>
                </c:pt>
                <c:pt idx="96">
                  <c:v>199</c:v>
                </c:pt>
                <c:pt idx="97">
                  <c:v>200</c:v>
                </c:pt>
                <c:pt idx="98">
                  <c:v>202</c:v>
                </c:pt>
                <c:pt idx="99">
                  <c:v>203</c:v>
                </c:pt>
                <c:pt idx="100">
                  <c:v>205</c:v>
                </c:pt>
                <c:pt idx="101">
                  <c:v>206</c:v>
                </c:pt>
                <c:pt idx="102">
                  <c:v>207</c:v>
                </c:pt>
                <c:pt idx="103">
                  <c:v>208</c:v>
                </c:pt>
                <c:pt idx="104">
                  <c:v>209</c:v>
                </c:pt>
                <c:pt idx="105">
                  <c:v>211</c:v>
                </c:pt>
                <c:pt idx="106">
                  <c:v>212</c:v>
                </c:pt>
                <c:pt idx="107">
                  <c:v>213</c:v>
                </c:pt>
                <c:pt idx="108">
                  <c:v>214</c:v>
                </c:pt>
                <c:pt idx="109">
                  <c:v>215</c:v>
                </c:pt>
                <c:pt idx="110">
                  <c:v>216</c:v>
                </c:pt>
                <c:pt idx="111">
                  <c:v>218</c:v>
                </c:pt>
                <c:pt idx="112">
                  <c:v>218</c:v>
                </c:pt>
                <c:pt idx="113">
                  <c:v>219</c:v>
                </c:pt>
                <c:pt idx="114">
                  <c:v>220</c:v>
                </c:pt>
                <c:pt idx="115">
                  <c:v>220</c:v>
                </c:pt>
                <c:pt idx="116">
                  <c:v>222</c:v>
                </c:pt>
                <c:pt idx="117">
                  <c:v>222</c:v>
                </c:pt>
                <c:pt idx="118">
                  <c:v>223</c:v>
                </c:pt>
                <c:pt idx="119">
                  <c:v>224</c:v>
                </c:pt>
                <c:pt idx="120">
                  <c:v>225</c:v>
                </c:pt>
                <c:pt idx="121">
                  <c:v>225</c:v>
                </c:pt>
                <c:pt idx="122">
                  <c:v>226</c:v>
                </c:pt>
                <c:pt idx="123">
                  <c:v>228</c:v>
                </c:pt>
                <c:pt idx="124">
                  <c:v>228</c:v>
                </c:pt>
                <c:pt idx="125">
                  <c:v>229</c:v>
                </c:pt>
                <c:pt idx="126">
                  <c:v>230</c:v>
                </c:pt>
                <c:pt idx="127">
                  <c:v>231</c:v>
                </c:pt>
                <c:pt idx="128">
                  <c:v>232</c:v>
                </c:pt>
                <c:pt idx="129">
                  <c:v>233</c:v>
                </c:pt>
                <c:pt idx="130">
                  <c:v>234</c:v>
                </c:pt>
                <c:pt idx="131">
                  <c:v>235</c:v>
                </c:pt>
                <c:pt idx="132">
                  <c:v>236</c:v>
                </c:pt>
                <c:pt idx="133">
                  <c:v>237</c:v>
                </c:pt>
                <c:pt idx="134">
                  <c:v>238</c:v>
                </c:pt>
                <c:pt idx="135">
                  <c:v>238</c:v>
                </c:pt>
                <c:pt idx="136">
                  <c:v>240</c:v>
                </c:pt>
                <c:pt idx="137">
                  <c:v>241</c:v>
                </c:pt>
                <c:pt idx="138">
                  <c:v>241</c:v>
                </c:pt>
                <c:pt idx="139">
                  <c:v>243</c:v>
                </c:pt>
                <c:pt idx="140">
                  <c:v>243</c:v>
                </c:pt>
                <c:pt idx="141">
                  <c:v>244</c:v>
                </c:pt>
                <c:pt idx="142">
                  <c:v>244</c:v>
                </c:pt>
                <c:pt idx="143">
                  <c:v>246</c:v>
                </c:pt>
                <c:pt idx="144">
                  <c:v>246</c:v>
                </c:pt>
                <c:pt idx="145">
                  <c:v>247</c:v>
                </c:pt>
                <c:pt idx="146">
                  <c:v>246</c:v>
                </c:pt>
                <c:pt idx="147">
                  <c:v>248</c:v>
                </c:pt>
                <c:pt idx="148">
                  <c:v>248</c:v>
                </c:pt>
                <c:pt idx="149">
                  <c:v>249</c:v>
                </c:pt>
                <c:pt idx="150">
                  <c:v>249</c:v>
                </c:pt>
                <c:pt idx="151">
                  <c:v>250</c:v>
                </c:pt>
                <c:pt idx="152">
                  <c:v>250</c:v>
                </c:pt>
                <c:pt idx="153">
                  <c:v>251</c:v>
                </c:pt>
                <c:pt idx="154">
                  <c:v>251</c:v>
                </c:pt>
                <c:pt idx="155">
                  <c:v>253</c:v>
                </c:pt>
                <c:pt idx="156">
                  <c:v>252</c:v>
                </c:pt>
                <c:pt idx="157">
                  <c:v>253</c:v>
                </c:pt>
                <c:pt idx="158">
                  <c:v>255</c:v>
                </c:pt>
                <c:pt idx="159">
                  <c:v>254</c:v>
                </c:pt>
                <c:pt idx="160">
                  <c:v>255</c:v>
                </c:pt>
                <c:pt idx="161">
                  <c:v>256</c:v>
                </c:pt>
                <c:pt idx="162">
                  <c:v>255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258</c:v>
                </c:pt>
                <c:pt idx="167">
                  <c:v>259</c:v>
                </c:pt>
                <c:pt idx="168">
                  <c:v>258</c:v>
                </c:pt>
                <c:pt idx="169">
                  <c:v>260</c:v>
                </c:pt>
                <c:pt idx="170">
                  <c:v>260</c:v>
                </c:pt>
                <c:pt idx="171">
                  <c:v>260</c:v>
                </c:pt>
                <c:pt idx="172">
                  <c:v>261</c:v>
                </c:pt>
                <c:pt idx="173">
                  <c:v>261</c:v>
                </c:pt>
                <c:pt idx="174">
                  <c:v>261</c:v>
                </c:pt>
                <c:pt idx="175">
                  <c:v>261</c:v>
                </c:pt>
                <c:pt idx="176">
                  <c:v>262</c:v>
                </c:pt>
                <c:pt idx="177">
                  <c:v>263</c:v>
                </c:pt>
                <c:pt idx="178">
                  <c:v>263</c:v>
                </c:pt>
                <c:pt idx="179">
                  <c:v>263</c:v>
                </c:pt>
                <c:pt idx="180">
                  <c:v>263</c:v>
                </c:pt>
                <c:pt idx="181">
                  <c:v>264</c:v>
                </c:pt>
                <c:pt idx="182">
                  <c:v>264</c:v>
                </c:pt>
                <c:pt idx="183">
                  <c:v>265</c:v>
                </c:pt>
                <c:pt idx="184">
                  <c:v>264</c:v>
                </c:pt>
                <c:pt idx="185">
                  <c:v>265</c:v>
                </c:pt>
                <c:pt idx="186">
                  <c:v>266</c:v>
                </c:pt>
                <c:pt idx="187">
                  <c:v>266</c:v>
                </c:pt>
                <c:pt idx="188">
                  <c:v>265</c:v>
                </c:pt>
                <c:pt idx="189">
                  <c:v>266</c:v>
                </c:pt>
                <c:pt idx="190">
                  <c:v>266</c:v>
                </c:pt>
                <c:pt idx="191">
                  <c:v>266</c:v>
                </c:pt>
                <c:pt idx="192">
                  <c:v>266</c:v>
                </c:pt>
                <c:pt idx="193">
                  <c:v>267</c:v>
                </c:pt>
                <c:pt idx="194">
                  <c:v>267</c:v>
                </c:pt>
                <c:pt idx="195">
                  <c:v>267</c:v>
                </c:pt>
                <c:pt idx="196">
                  <c:v>267</c:v>
                </c:pt>
                <c:pt idx="197">
                  <c:v>268</c:v>
                </c:pt>
                <c:pt idx="198">
                  <c:v>269</c:v>
                </c:pt>
                <c:pt idx="199">
                  <c:v>269</c:v>
                </c:pt>
                <c:pt idx="200">
                  <c:v>269</c:v>
                </c:pt>
                <c:pt idx="201">
                  <c:v>270</c:v>
                </c:pt>
                <c:pt idx="202">
                  <c:v>271</c:v>
                </c:pt>
                <c:pt idx="203">
                  <c:v>270</c:v>
                </c:pt>
                <c:pt idx="204">
                  <c:v>272</c:v>
                </c:pt>
                <c:pt idx="205">
                  <c:v>271</c:v>
                </c:pt>
                <c:pt idx="206">
                  <c:v>273</c:v>
                </c:pt>
                <c:pt idx="207">
                  <c:v>272</c:v>
                </c:pt>
                <c:pt idx="208">
                  <c:v>274</c:v>
                </c:pt>
                <c:pt idx="209">
                  <c:v>273</c:v>
                </c:pt>
                <c:pt idx="210">
                  <c:v>274</c:v>
                </c:pt>
                <c:pt idx="211">
                  <c:v>274</c:v>
                </c:pt>
                <c:pt idx="212">
                  <c:v>274</c:v>
                </c:pt>
                <c:pt idx="213">
                  <c:v>275</c:v>
                </c:pt>
                <c:pt idx="214">
                  <c:v>275</c:v>
                </c:pt>
                <c:pt idx="215">
                  <c:v>276</c:v>
                </c:pt>
                <c:pt idx="216">
                  <c:v>275</c:v>
                </c:pt>
                <c:pt idx="217">
                  <c:v>276</c:v>
                </c:pt>
                <c:pt idx="218">
                  <c:v>277</c:v>
                </c:pt>
                <c:pt idx="219">
                  <c:v>276</c:v>
                </c:pt>
                <c:pt idx="220">
                  <c:v>277</c:v>
                </c:pt>
                <c:pt idx="221">
                  <c:v>277</c:v>
                </c:pt>
                <c:pt idx="222">
                  <c:v>278</c:v>
                </c:pt>
                <c:pt idx="223">
                  <c:v>277</c:v>
                </c:pt>
                <c:pt idx="224">
                  <c:v>278</c:v>
                </c:pt>
                <c:pt idx="225">
                  <c:v>279</c:v>
                </c:pt>
                <c:pt idx="226">
                  <c:v>278</c:v>
                </c:pt>
                <c:pt idx="227">
                  <c:v>279</c:v>
                </c:pt>
                <c:pt idx="228">
                  <c:v>279</c:v>
                </c:pt>
                <c:pt idx="229">
                  <c:v>279</c:v>
                </c:pt>
                <c:pt idx="230">
                  <c:v>280</c:v>
                </c:pt>
                <c:pt idx="231">
                  <c:v>280</c:v>
                </c:pt>
                <c:pt idx="232">
                  <c:v>280</c:v>
                </c:pt>
                <c:pt idx="233">
                  <c:v>280</c:v>
                </c:pt>
                <c:pt idx="234">
                  <c:v>280</c:v>
                </c:pt>
                <c:pt idx="235">
                  <c:v>281</c:v>
                </c:pt>
                <c:pt idx="236">
                  <c:v>280</c:v>
                </c:pt>
                <c:pt idx="237">
                  <c:v>281</c:v>
                </c:pt>
                <c:pt idx="238">
                  <c:v>282</c:v>
                </c:pt>
                <c:pt idx="239">
                  <c:v>281</c:v>
                </c:pt>
                <c:pt idx="240">
                  <c:v>282</c:v>
                </c:pt>
                <c:pt idx="241">
                  <c:v>282</c:v>
                </c:pt>
                <c:pt idx="242">
                  <c:v>282</c:v>
                </c:pt>
                <c:pt idx="243">
                  <c:v>281</c:v>
                </c:pt>
                <c:pt idx="244">
                  <c:v>283</c:v>
                </c:pt>
                <c:pt idx="245">
                  <c:v>282</c:v>
                </c:pt>
                <c:pt idx="246">
                  <c:v>282</c:v>
                </c:pt>
                <c:pt idx="247">
                  <c:v>282</c:v>
                </c:pt>
                <c:pt idx="248">
                  <c:v>283</c:v>
                </c:pt>
                <c:pt idx="249">
                  <c:v>282</c:v>
                </c:pt>
                <c:pt idx="250">
                  <c:v>282</c:v>
                </c:pt>
                <c:pt idx="251">
                  <c:v>283</c:v>
                </c:pt>
                <c:pt idx="252">
                  <c:v>282</c:v>
                </c:pt>
                <c:pt idx="253">
                  <c:v>283</c:v>
                </c:pt>
                <c:pt idx="254">
                  <c:v>283</c:v>
                </c:pt>
                <c:pt idx="255">
                  <c:v>282</c:v>
                </c:pt>
                <c:pt idx="256">
                  <c:v>283</c:v>
                </c:pt>
                <c:pt idx="257">
                  <c:v>283</c:v>
                </c:pt>
                <c:pt idx="258">
                  <c:v>283</c:v>
                </c:pt>
                <c:pt idx="259">
                  <c:v>283</c:v>
                </c:pt>
                <c:pt idx="260">
                  <c:v>283</c:v>
                </c:pt>
                <c:pt idx="261">
                  <c:v>283</c:v>
                </c:pt>
                <c:pt idx="262">
                  <c:v>284</c:v>
                </c:pt>
                <c:pt idx="263">
                  <c:v>282</c:v>
                </c:pt>
                <c:pt idx="264">
                  <c:v>283</c:v>
                </c:pt>
                <c:pt idx="265">
                  <c:v>283</c:v>
                </c:pt>
                <c:pt idx="266">
                  <c:v>282</c:v>
                </c:pt>
                <c:pt idx="267">
                  <c:v>283</c:v>
                </c:pt>
                <c:pt idx="268">
                  <c:v>282</c:v>
                </c:pt>
                <c:pt idx="269">
                  <c:v>283</c:v>
                </c:pt>
                <c:pt idx="270">
                  <c:v>282</c:v>
                </c:pt>
                <c:pt idx="271">
                  <c:v>282</c:v>
                </c:pt>
                <c:pt idx="272">
                  <c:v>282</c:v>
                </c:pt>
                <c:pt idx="273">
                  <c:v>282</c:v>
                </c:pt>
                <c:pt idx="274">
                  <c:v>283</c:v>
                </c:pt>
                <c:pt idx="275">
                  <c:v>282</c:v>
                </c:pt>
                <c:pt idx="276">
                  <c:v>282</c:v>
                </c:pt>
                <c:pt idx="277">
                  <c:v>282</c:v>
                </c:pt>
                <c:pt idx="278">
                  <c:v>282</c:v>
                </c:pt>
                <c:pt idx="279">
                  <c:v>282</c:v>
                </c:pt>
                <c:pt idx="280">
                  <c:v>282</c:v>
                </c:pt>
                <c:pt idx="281">
                  <c:v>282</c:v>
                </c:pt>
                <c:pt idx="282">
                  <c:v>282</c:v>
                </c:pt>
                <c:pt idx="283">
                  <c:v>281</c:v>
                </c:pt>
                <c:pt idx="284">
                  <c:v>282</c:v>
                </c:pt>
                <c:pt idx="285">
                  <c:v>282</c:v>
                </c:pt>
                <c:pt idx="286">
                  <c:v>282</c:v>
                </c:pt>
                <c:pt idx="287">
                  <c:v>281</c:v>
                </c:pt>
                <c:pt idx="288">
                  <c:v>282</c:v>
                </c:pt>
                <c:pt idx="289">
                  <c:v>281</c:v>
                </c:pt>
                <c:pt idx="290">
                  <c:v>281</c:v>
                </c:pt>
                <c:pt idx="291">
                  <c:v>282</c:v>
                </c:pt>
                <c:pt idx="292">
                  <c:v>281</c:v>
                </c:pt>
                <c:pt idx="293">
                  <c:v>282</c:v>
                </c:pt>
                <c:pt idx="294">
                  <c:v>281</c:v>
                </c:pt>
                <c:pt idx="295">
                  <c:v>282</c:v>
                </c:pt>
                <c:pt idx="296">
                  <c:v>281</c:v>
                </c:pt>
                <c:pt idx="297">
                  <c:v>282</c:v>
                </c:pt>
                <c:pt idx="298">
                  <c:v>281</c:v>
                </c:pt>
                <c:pt idx="299">
                  <c:v>281</c:v>
                </c:pt>
                <c:pt idx="300">
                  <c:v>282</c:v>
                </c:pt>
                <c:pt idx="301">
                  <c:v>281</c:v>
                </c:pt>
                <c:pt idx="302">
                  <c:v>282</c:v>
                </c:pt>
                <c:pt idx="303">
                  <c:v>282</c:v>
                </c:pt>
                <c:pt idx="304">
                  <c:v>281</c:v>
                </c:pt>
                <c:pt idx="305">
                  <c:v>282</c:v>
                </c:pt>
                <c:pt idx="306">
                  <c:v>282</c:v>
                </c:pt>
                <c:pt idx="307">
                  <c:v>282</c:v>
                </c:pt>
                <c:pt idx="308">
                  <c:v>281</c:v>
                </c:pt>
                <c:pt idx="309">
                  <c:v>283</c:v>
                </c:pt>
                <c:pt idx="310">
                  <c:v>281</c:v>
                </c:pt>
                <c:pt idx="311">
                  <c:v>282</c:v>
                </c:pt>
                <c:pt idx="312">
                  <c:v>282</c:v>
                </c:pt>
                <c:pt idx="313">
                  <c:v>281</c:v>
                </c:pt>
                <c:pt idx="314">
                  <c:v>282</c:v>
                </c:pt>
                <c:pt idx="315">
                  <c:v>282</c:v>
                </c:pt>
                <c:pt idx="316">
                  <c:v>282</c:v>
                </c:pt>
                <c:pt idx="317">
                  <c:v>282</c:v>
                </c:pt>
                <c:pt idx="318">
                  <c:v>281</c:v>
                </c:pt>
                <c:pt idx="319">
                  <c:v>283</c:v>
                </c:pt>
                <c:pt idx="320">
                  <c:v>282</c:v>
                </c:pt>
                <c:pt idx="321">
                  <c:v>281</c:v>
                </c:pt>
                <c:pt idx="322">
                  <c:v>283</c:v>
                </c:pt>
                <c:pt idx="323">
                  <c:v>282</c:v>
                </c:pt>
                <c:pt idx="324">
                  <c:v>282</c:v>
                </c:pt>
                <c:pt idx="325">
                  <c:v>282</c:v>
                </c:pt>
                <c:pt idx="326">
                  <c:v>282</c:v>
                </c:pt>
                <c:pt idx="327">
                  <c:v>283</c:v>
                </c:pt>
                <c:pt idx="328">
                  <c:v>282</c:v>
                </c:pt>
                <c:pt idx="329">
                  <c:v>283</c:v>
                </c:pt>
                <c:pt idx="330">
                  <c:v>282</c:v>
                </c:pt>
                <c:pt idx="331">
                  <c:v>283</c:v>
                </c:pt>
                <c:pt idx="332">
                  <c:v>283</c:v>
                </c:pt>
                <c:pt idx="333">
                  <c:v>283</c:v>
                </c:pt>
                <c:pt idx="334">
                  <c:v>283</c:v>
                </c:pt>
                <c:pt idx="335">
                  <c:v>283</c:v>
                </c:pt>
                <c:pt idx="336">
                  <c:v>283</c:v>
                </c:pt>
                <c:pt idx="337">
                  <c:v>282</c:v>
                </c:pt>
                <c:pt idx="338">
                  <c:v>283</c:v>
                </c:pt>
                <c:pt idx="339">
                  <c:v>284</c:v>
                </c:pt>
                <c:pt idx="340">
                  <c:v>283</c:v>
                </c:pt>
                <c:pt idx="341">
                  <c:v>283</c:v>
                </c:pt>
                <c:pt idx="342">
                  <c:v>283</c:v>
                </c:pt>
                <c:pt idx="343">
                  <c:v>283</c:v>
                </c:pt>
                <c:pt idx="344">
                  <c:v>283</c:v>
                </c:pt>
                <c:pt idx="345">
                  <c:v>282</c:v>
                </c:pt>
                <c:pt idx="346">
                  <c:v>283</c:v>
                </c:pt>
                <c:pt idx="347">
                  <c:v>283</c:v>
                </c:pt>
                <c:pt idx="348">
                  <c:v>283</c:v>
                </c:pt>
                <c:pt idx="349">
                  <c:v>283</c:v>
                </c:pt>
                <c:pt idx="350">
                  <c:v>283</c:v>
                </c:pt>
                <c:pt idx="351">
                  <c:v>283</c:v>
                </c:pt>
                <c:pt idx="352">
                  <c:v>283</c:v>
                </c:pt>
                <c:pt idx="353">
                  <c:v>283</c:v>
                </c:pt>
                <c:pt idx="354">
                  <c:v>282</c:v>
                </c:pt>
                <c:pt idx="355">
                  <c:v>283</c:v>
                </c:pt>
                <c:pt idx="356">
                  <c:v>283</c:v>
                </c:pt>
                <c:pt idx="357">
                  <c:v>282</c:v>
                </c:pt>
                <c:pt idx="358">
                  <c:v>283</c:v>
                </c:pt>
                <c:pt idx="359">
                  <c:v>282</c:v>
                </c:pt>
                <c:pt idx="360">
                  <c:v>283</c:v>
                </c:pt>
                <c:pt idx="361">
                  <c:v>282</c:v>
                </c:pt>
                <c:pt idx="362">
                  <c:v>283</c:v>
                </c:pt>
                <c:pt idx="363">
                  <c:v>282</c:v>
                </c:pt>
                <c:pt idx="364">
                  <c:v>283</c:v>
                </c:pt>
                <c:pt idx="365">
                  <c:v>281</c:v>
                </c:pt>
                <c:pt idx="366">
                  <c:v>283</c:v>
                </c:pt>
                <c:pt idx="367">
                  <c:v>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C7-4642-BAD0-9524848B003E}"/>
            </c:ext>
          </c:extLst>
        </c:ser>
        <c:ser>
          <c:idx val="0"/>
          <c:order val="1"/>
          <c:tx>
            <c:v>MATLAB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Sheet2!$A$1:$A$427</c:f>
              <c:numCache>
                <c:formatCode>General</c:formatCode>
                <c:ptCount val="4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</c:numCache>
            </c:numRef>
          </c:xVal>
          <c:yVal>
            <c:numRef>
              <c:f>Sheet2!$C$1:$C$427</c:f>
              <c:numCache>
                <c:formatCode>General</c:formatCode>
                <c:ptCount val="427"/>
                <c:pt idx="1">
                  <c:v>3.1254049247145916</c:v>
                </c:pt>
                <c:pt idx="2">
                  <c:v>6.3313941412287811</c:v>
                </c:pt>
                <c:pt idx="3">
                  <c:v>9.5005544912064526</c:v>
                </c:pt>
                <c:pt idx="4">
                  <c:v>12.633309046921331</c:v>
                </c:pt>
                <c:pt idx="5">
                  <c:v>15.730076020678757</c:v>
                </c:pt>
                <c:pt idx="6">
                  <c:v>18.791268820561637</c:v>
                </c:pt>
                <c:pt idx="7">
                  <c:v>21.817296105619103</c:v>
                </c:pt>
                <c:pt idx="8">
                  <c:v>24.808561840421103</c:v>
                </c:pt>
                <c:pt idx="9">
                  <c:v>27.765465348986346</c:v>
                </c:pt>
                <c:pt idx="10">
                  <c:v>30.688401368090705</c:v>
                </c:pt>
                <c:pt idx="11">
                  <c:v>33.577760099963257</c:v>
                </c:pt>
                <c:pt idx="12">
                  <c:v>36.433927264377047</c:v>
                </c:pt>
                <c:pt idx="13">
                  <c:v>39.257284150141331</c:v>
                </c:pt>
                <c:pt idx="14">
                  <c:v>42.048207666002355</c:v>
                </c:pt>
                <c:pt idx="15">
                  <c:v>44.807070390959467</c:v>
                </c:pt>
                <c:pt idx="16">
                  <c:v>47.534240624003132</c:v>
                </c:pt>
                <c:pt idx="17">
                  <c:v>50.230082433281659</c:v>
                </c:pt>
                <c:pt idx="18">
                  <c:v>52.894955704703079</c:v>
                </c:pt>
                <c:pt idx="19">
                  <c:v>55.529216189978627</c:v>
                </c:pt>
                <c:pt idx="20">
                  <c:v>58.133215554114578</c:v>
                </c:pt>
                <c:pt idx="21">
                  <c:v>60.707301422358206</c:v>
                </c:pt>
                <c:pt idx="22">
                  <c:v>63.251817426604667</c:v>
                </c:pt>
                <c:pt idx="23">
                  <c:v>65.767103251270768</c:v>
                </c:pt>
                <c:pt idx="24">
                  <c:v>68.253494678641445</c:v>
                </c:pt>
                <c:pt idx="25">
                  <c:v>70.711323633695997</c:v>
                </c:pt>
                <c:pt idx="26">
                  <c:v>73.140918228418727</c:v>
                </c:pt>
                <c:pt idx="27">
                  <c:v>75.542602805600609</c:v>
                </c:pt>
                <c:pt idx="28">
                  <c:v>77.916697982138402</c:v>
                </c:pt>
                <c:pt idx="29">
                  <c:v>80.263520691835538</c:v>
                </c:pt>
                <c:pt idx="30">
                  <c:v>82.583384227712102</c:v>
                </c:pt>
                <c:pt idx="31">
                  <c:v>84.876598283828059</c:v>
                </c:pt>
                <c:pt idx="32">
                  <c:v>87.143468996626538</c:v>
                </c:pt>
                <c:pt idx="33">
                  <c:v>89.384298985802161</c:v>
                </c:pt>
                <c:pt idx="34">
                  <c:v>91.599387394699491</c:v>
                </c:pt>
                <c:pt idx="35">
                  <c:v>93.789029930247779</c:v>
                </c:pt>
                <c:pt idx="36">
                  <c:v>95.953518902436997</c:v>
                </c:pt>
                <c:pt idx="37">
                  <c:v>98.093143263340139</c:v>
                </c:pt>
                <c:pt idx="38">
                  <c:v>100.2081886456872</c:v>
                </c:pt>
                <c:pt idx="39">
                  <c:v>102.29893740099655</c:v>
                </c:pt>
                <c:pt idx="40">
                  <c:v>104.36566863726762</c:v>
                </c:pt>
                <c:pt idx="41">
                  <c:v>106.40865825624098</c:v>
                </c:pt>
                <c:pt idx="42">
                  <c:v>108.42817899023038</c:v>
                </c:pt>
                <c:pt idx="43">
                  <c:v>110.4245004385315</c:v>
                </c:pt>
                <c:pt idx="44">
                  <c:v>112.39788910341269</c:v>
                </c:pt>
                <c:pt idx="45">
                  <c:v>114.34860842569191</c:v>
                </c:pt>
                <c:pt idx="46">
                  <c:v>116.27691881990545</c:v>
                </c:pt>
                <c:pt idx="47">
                  <c:v>118.18307770907224</c:v>
                </c:pt>
                <c:pt idx="48">
                  <c:v>120.06733955905901</c:v>
                </c:pt>
                <c:pt idx="49">
                  <c:v>121.92995591255067</c:v>
                </c:pt>
                <c:pt idx="50">
                  <c:v>123.77117542263045</c:v>
                </c:pt>
                <c:pt idx="51">
                  <c:v>125.59124388597405</c:v>
                </c:pt>
                <c:pt idx="52">
                  <c:v>127.39040427566307</c:v>
                </c:pt>
                <c:pt idx="53">
                  <c:v>129.16889677362073</c:v>
                </c:pt>
                <c:pt idx="54">
                  <c:v>130.92695880267544</c:v>
                </c:pt>
                <c:pt idx="55">
                  <c:v>132.66482505825607</c:v>
                </c:pt>
                <c:pt idx="56">
                  <c:v>134.38272753972311</c:v>
                </c:pt>
                <c:pt idx="57">
                  <c:v>136.08089558133949</c:v>
                </c:pt>
                <c:pt idx="58">
                  <c:v>137.75955588288605</c:v>
                </c:pt>
                <c:pt idx="59">
                  <c:v>139.41893253992546</c:v>
                </c:pt>
                <c:pt idx="60">
                  <c:v>141.05924707371787</c:v>
                </c:pt>
                <c:pt idx="61">
                  <c:v>142.68071846079363</c:v>
                </c:pt>
                <c:pt idx="62">
                  <c:v>144.28356316218552</c:v>
                </c:pt>
                <c:pt idx="63">
                  <c:v>145.86799515232576</c:v>
                </c:pt>
                <c:pt idx="64">
                  <c:v>147.43422594761108</c:v>
                </c:pt>
                <c:pt idx="65">
                  <c:v>148.9824646346392</c:v>
                </c:pt>
                <c:pt idx="66">
                  <c:v>150.51291789812123</c:v>
                </c:pt>
                <c:pt idx="67">
                  <c:v>152.02579004847362</c:v>
                </c:pt>
                <c:pt idx="68">
                  <c:v>153.52128304909269</c:v>
                </c:pt>
                <c:pt idx="69">
                  <c:v>154.99959654331573</c:v>
                </c:pt>
                <c:pt idx="70">
                  <c:v>156.46092788107364</c:v>
                </c:pt>
                <c:pt idx="71">
                  <c:v>157.90547214523568</c:v>
                </c:pt>
                <c:pt idx="72">
                  <c:v>159.33342217765272</c:v>
                </c:pt>
                <c:pt idx="73">
                  <c:v>160.74496860490095</c:v>
                </c:pt>
                <c:pt idx="74">
                  <c:v>162.14029986372987</c:v>
                </c:pt>
                <c:pt idx="75">
                  <c:v>163.51960222621796</c:v>
                </c:pt>
                <c:pt idx="76">
                  <c:v>164.8830598246393</c:v>
                </c:pt>
                <c:pt idx="77">
                  <c:v>166.23085467604483</c:v>
                </c:pt>
                <c:pt idx="78">
                  <c:v>167.56316670656082</c:v>
                </c:pt>
                <c:pt idx="79">
                  <c:v>168.88017377540865</c:v>
                </c:pt>
                <c:pt idx="80">
                  <c:v>170.18205169864822</c:v>
                </c:pt>
                <c:pt idx="81">
                  <c:v>171.46897427264852</c:v>
                </c:pt>
                <c:pt idx="82">
                  <c:v>172.74111329728967</c:v>
                </c:pt>
                <c:pt idx="83">
                  <c:v>173.99863859889683</c:v>
                </c:pt>
                <c:pt idx="84">
                  <c:v>175.24171805291195</c:v>
                </c:pt>
                <c:pt idx="85">
                  <c:v>176.47051760630444</c:v>
                </c:pt>
                <c:pt idx="86">
                  <c:v>177.6852012997243</c:v>
                </c:pt>
                <c:pt idx="87">
                  <c:v>178.88593128940127</c:v>
                </c:pt>
                <c:pt idx="88">
                  <c:v>180.07286786879229</c:v>
                </c:pt>
                <c:pt idx="89">
                  <c:v>181.24616948997976</c:v>
                </c:pt>
                <c:pt idx="90">
                  <c:v>182.40599278482466</c:v>
                </c:pt>
                <c:pt idx="91">
                  <c:v>183.55249258587608</c:v>
                </c:pt>
                <c:pt idx="92">
                  <c:v>184.68582194704118</c:v>
                </c:pt>
                <c:pt idx="93">
                  <c:v>185.80613216401724</c:v>
                </c:pt>
                <c:pt idx="94">
                  <c:v>186.91357279448914</c:v>
                </c:pt>
                <c:pt idx="95">
                  <c:v>188.00829167809479</c:v>
                </c:pt>
                <c:pt idx="96">
                  <c:v>189.09043495616103</c:v>
                </c:pt>
                <c:pt idx="97">
                  <c:v>190.16014709121356</c:v>
                </c:pt>
                <c:pt idx="98">
                  <c:v>191.21757088626163</c:v>
                </c:pt>
                <c:pt idx="99">
                  <c:v>192.26284750386208</c:v>
                </c:pt>
                <c:pt idx="100">
                  <c:v>193.29611648496399</c:v>
                </c:pt>
                <c:pt idx="101">
                  <c:v>194.317515767537</c:v>
                </c:pt>
                <c:pt idx="102">
                  <c:v>195.32718170498541</c:v>
                </c:pt>
                <c:pt idx="103">
                  <c:v>196.32524908435099</c:v>
                </c:pt>
                <c:pt idx="104">
                  <c:v>197.31185114430679</c:v>
                </c:pt>
                <c:pt idx="105">
                  <c:v>198.28711959294358</c:v>
                </c:pt>
                <c:pt idx="106">
                  <c:v>199.25118462535303</c:v>
                </c:pt>
                <c:pt idx="107">
                  <c:v>200.20417494100786</c:v>
                </c:pt>
                <c:pt idx="108">
                  <c:v>201.14621776094307</c:v>
                </c:pt>
                <c:pt idx="109">
                  <c:v>202.07743884473939</c:v>
                </c:pt>
                <c:pt idx="110">
                  <c:v>202.99796250731188</c:v>
                </c:pt>
                <c:pt idx="111">
                  <c:v>203.90791163550523</c:v>
                </c:pt>
                <c:pt idx="112">
                  <c:v>204.80740770449924</c:v>
                </c:pt>
                <c:pt idx="113">
                  <c:v>205.69657079402492</c:v>
                </c:pt>
                <c:pt idx="114">
                  <c:v>206.57551960439505</c:v>
                </c:pt>
                <c:pt idx="115">
                  <c:v>207.44437147235013</c:v>
                </c:pt>
                <c:pt idx="116">
                  <c:v>208.30324238672233</c:v>
                </c:pt>
                <c:pt idx="117">
                  <c:v>209.15224700391994</c:v>
                </c:pt>
                <c:pt idx="118">
                  <c:v>209.99149866323336</c:v>
                </c:pt>
                <c:pt idx="119">
                  <c:v>210.82110940196543</c:v>
                </c:pt>
                <c:pt idx="120">
                  <c:v>211.6411899703883</c:v>
                </c:pt>
                <c:pt idx="121">
                  <c:v>212.45184984652806</c:v>
                </c:pt>
                <c:pt idx="122">
                  <c:v>213.25319725077972</c:v>
                </c:pt>
                <c:pt idx="123">
                  <c:v>214.04533916035442</c:v>
                </c:pt>
                <c:pt idx="124">
                  <c:v>214.82838132356039</c:v>
                </c:pt>
                <c:pt idx="125">
                  <c:v>215.60242827391977</c:v>
                </c:pt>
                <c:pt idx="126">
                  <c:v>216.36758334412403</c:v>
                </c:pt>
                <c:pt idx="127">
                  <c:v>217.12394867982806</c:v>
                </c:pt>
                <c:pt idx="128">
                  <c:v>217.87162525328651</c:v>
                </c:pt>
                <c:pt idx="129">
                  <c:v>218.61071287683313</c:v>
                </c:pt>
                <c:pt idx="130">
                  <c:v>219.3413102162055</c:v>
                </c:pt>
                <c:pt idx="131">
                  <c:v>220.06351480371652</c:v>
                </c:pt>
                <c:pt idx="132">
                  <c:v>220.77742305127464</c:v>
                </c:pt>
                <c:pt idx="133">
                  <c:v>221.48313026325471</c:v>
                </c:pt>
                <c:pt idx="134">
                  <c:v>222.18073064922027</c:v>
                </c:pt>
                <c:pt idx="135">
                  <c:v>222.87031733650082</c:v>
                </c:pt>
                <c:pt idx="136">
                  <c:v>223.55198238262375</c:v>
                </c:pt>
                <c:pt idx="137">
                  <c:v>224.22581678760369</c:v>
                </c:pt>
                <c:pt idx="138">
                  <c:v>224.8919105060908</c:v>
                </c:pt>
                <c:pt idx="139">
                  <c:v>225.55035245937916</c:v>
                </c:pt>
                <c:pt idx="140">
                  <c:v>226.20123054727799</c:v>
                </c:pt>
                <c:pt idx="141">
                  <c:v>226.84463165984525</c:v>
                </c:pt>
                <c:pt idx="142">
                  <c:v>227.48064168898793</c:v>
                </c:pt>
                <c:pt idx="143">
                  <c:v>228.10934553992792</c:v>
                </c:pt>
                <c:pt idx="144">
                  <c:v>228.7308271425365</c:v>
                </c:pt>
                <c:pt idx="145">
                  <c:v>229.34516946253896</c:v>
                </c:pt>
                <c:pt idx="146">
                  <c:v>229.95245451259004</c:v>
                </c:pt>
                <c:pt idx="147">
                  <c:v>230.55276336322251</c:v>
                </c:pt>
                <c:pt idx="148">
                  <c:v>231.1461761536697</c:v>
                </c:pt>
                <c:pt idx="149">
                  <c:v>231.73277210256387</c:v>
                </c:pt>
                <c:pt idx="150">
                  <c:v>232.31262951851161</c:v>
                </c:pt>
                <c:pt idx="151">
                  <c:v>232.88582581054791</c:v>
                </c:pt>
                <c:pt idx="152">
                  <c:v>233.45243749846952</c:v>
                </c:pt>
                <c:pt idx="153">
                  <c:v>234.01254022305096</c:v>
                </c:pt>
                <c:pt idx="154">
                  <c:v>234.56620875614144</c:v>
                </c:pt>
                <c:pt idx="155">
                  <c:v>235.11351701064723</c:v>
                </c:pt>
                <c:pt idx="156">
                  <c:v>235.65453805039846</c:v>
                </c:pt>
                <c:pt idx="157">
                  <c:v>236.18934409990305</c:v>
                </c:pt>
                <c:pt idx="158">
                  <c:v>236.71800655398854</c:v>
                </c:pt>
                <c:pt idx="159">
                  <c:v>237.2405959873328</c:v>
                </c:pt>
                <c:pt idx="160">
                  <c:v>237.75718216388552</c:v>
                </c:pt>
                <c:pt idx="161">
                  <c:v>238.26783404618178</c:v>
                </c:pt>
                <c:pt idx="162">
                  <c:v>238.77261980454816</c:v>
                </c:pt>
                <c:pt idx="163">
                  <c:v>239.27160682620308</c:v>
                </c:pt>
                <c:pt idx="164">
                  <c:v>239.76486172425297</c:v>
                </c:pt>
                <c:pt idx="165">
                  <c:v>240.25245034658488</c:v>
                </c:pt>
                <c:pt idx="166">
                  <c:v>240.73443778465688</c:v>
                </c:pt>
                <c:pt idx="167">
                  <c:v>241.21088838218748</c:v>
                </c:pt>
                <c:pt idx="168">
                  <c:v>241.68186574374567</c:v>
                </c:pt>
                <c:pt idx="169">
                  <c:v>242.14743274324141</c:v>
                </c:pt>
                <c:pt idx="170">
                  <c:v>242.60765153231944</c:v>
                </c:pt>
                <c:pt idx="171">
                  <c:v>243.06258354865611</c:v>
                </c:pt>
                <c:pt idx="172">
                  <c:v>243.51228952416133</c:v>
                </c:pt>
                <c:pt idx="173">
                  <c:v>243.95682949308605</c:v>
                </c:pt>
                <c:pt idx="174">
                  <c:v>244.39626280003631</c:v>
                </c:pt>
                <c:pt idx="175">
                  <c:v>244.83064810789585</c:v>
                </c:pt>
                <c:pt idx="176">
                  <c:v>245.26004340565734</c:v>
                </c:pt>
                <c:pt idx="177">
                  <c:v>245.68450601616362</c:v>
                </c:pt>
                <c:pt idx="178">
                  <c:v>246.10409260376045</c:v>
                </c:pt>
                <c:pt idx="179">
                  <c:v>246.51885918186059</c:v>
                </c:pt>
                <c:pt idx="180">
                  <c:v>246.92886112042154</c:v>
                </c:pt>
                <c:pt idx="181">
                  <c:v>247.33415315333747</c:v>
                </c:pt>
                <c:pt idx="182">
                  <c:v>247.73478938574559</c:v>
                </c:pt>
                <c:pt idx="183">
                  <c:v>248.13082330124936</c:v>
                </c:pt>
                <c:pt idx="184">
                  <c:v>248.52230776905827</c:v>
                </c:pt>
                <c:pt idx="185">
                  <c:v>248.90929505104566</c:v>
                </c:pt>
                <c:pt idx="186">
                  <c:v>249.29183680872538</c:v>
                </c:pt>
                <c:pt idx="187">
                  <c:v>249.66998411014893</c:v>
                </c:pt>
                <c:pt idx="188">
                  <c:v>250.04378743672228</c:v>
                </c:pt>
                <c:pt idx="189">
                  <c:v>250.41329668994518</c:v>
                </c:pt>
                <c:pt idx="190">
                  <c:v>250.77856119807302</c:v>
                </c:pt>
                <c:pt idx="191">
                  <c:v>251.13962972270181</c:v>
                </c:pt>
                <c:pt idx="192">
                  <c:v>251.49655046527769</c:v>
                </c:pt>
                <c:pt idx="193">
                  <c:v>251.84937107353173</c:v>
                </c:pt>
                <c:pt idx="194">
                  <c:v>252.19813864784075</c:v>
                </c:pt>
                <c:pt idx="195">
                  <c:v>252.54289974751492</c:v>
                </c:pt>
                <c:pt idx="196">
                  <c:v>252.88370039701363</c:v>
                </c:pt>
                <c:pt idx="197">
                  <c:v>253.22058609208892</c:v>
                </c:pt>
                <c:pt idx="198">
                  <c:v>253.55360180585984</c:v>
                </c:pt>
                <c:pt idx="199">
                  <c:v>253.88279199481579</c:v>
                </c:pt>
                <c:pt idx="200">
                  <c:v>254.20820060475103</c:v>
                </c:pt>
                <c:pt idx="201">
                  <c:v>254.52987107663191</c:v>
                </c:pt>
                <c:pt idx="202">
                  <c:v>254.84784635239566</c:v>
                </c:pt>
                <c:pt idx="203">
                  <c:v>255.16216888068328</c:v>
                </c:pt>
                <c:pt idx="204">
                  <c:v>255.47288062250593</c:v>
                </c:pt>
                <c:pt idx="205">
                  <c:v>255.78002305684683</c:v>
                </c:pt>
                <c:pt idx="206">
                  <c:v>256.08363718619864</c:v>
                </c:pt>
                <c:pt idx="207">
                  <c:v>256.38376354203712</c:v>
                </c:pt>
                <c:pt idx="208">
                  <c:v>256.6804421902317</c:v>
                </c:pt>
                <c:pt idx="209">
                  <c:v>256.97371273639413</c:v>
                </c:pt>
                <c:pt idx="210">
                  <c:v>257.26361433116648</c:v>
                </c:pt>
                <c:pt idx="211">
                  <c:v>257.55018567544636</c:v>
                </c:pt>
                <c:pt idx="212">
                  <c:v>257.83346502555463</c:v>
                </c:pt>
                <c:pt idx="213">
                  <c:v>258.11349019834131</c:v>
                </c:pt>
                <c:pt idx="214">
                  <c:v>258.39029857623524</c:v>
                </c:pt>
                <c:pt idx="215">
                  <c:v>258.66392711223313</c:v>
                </c:pt>
                <c:pt idx="216">
                  <c:v>258.93441233483378</c:v>
                </c:pt>
                <c:pt idx="217">
                  <c:v>259.20179035291409</c:v>
                </c:pt>
                <c:pt idx="218">
                  <c:v>259.46609686054956</c:v>
                </c:pt>
                <c:pt idx="219">
                  <c:v>259.72736714177904</c:v>
                </c:pt>
                <c:pt idx="220">
                  <c:v>259.98563607531543</c:v>
                </c:pt>
                <c:pt idx="221">
                  <c:v>260.2409381392016</c:v>
                </c:pt>
                <c:pt idx="222">
                  <c:v>260.49330741541337</c:v>
                </c:pt>
                <c:pt idx="223">
                  <c:v>260.74277759440906</c:v>
                </c:pt>
                <c:pt idx="224">
                  <c:v>260.98938197962707</c:v>
                </c:pt>
                <c:pt idx="225">
                  <c:v>261.23315349193217</c:v>
                </c:pt>
                <c:pt idx="226">
                  <c:v>261.4741246740096</c:v>
                </c:pt>
                <c:pt idx="227">
                  <c:v>261.71232769471021</c:v>
                </c:pt>
                <c:pt idx="228">
                  <c:v>261.94779435334419</c:v>
                </c:pt>
                <c:pt idx="229">
                  <c:v>262.18055608392683</c:v>
                </c:pt>
                <c:pt idx="230">
                  <c:v>262.41064395937434</c:v>
                </c:pt>
                <c:pt idx="231">
                  <c:v>262.63808869565219</c:v>
                </c:pt>
                <c:pt idx="232">
                  <c:v>262.86292065587566</c:v>
                </c:pt>
                <c:pt idx="233">
                  <c:v>263.08516985436296</c:v>
                </c:pt>
                <c:pt idx="234">
                  <c:v>263.30486596064236</c:v>
                </c:pt>
                <c:pt idx="235">
                  <c:v>263.52203830341273</c:v>
                </c:pt>
                <c:pt idx="236">
                  <c:v>263.73671587445892</c:v>
                </c:pt>
                <c:pt idx="237">
                  <c:v>263.94892733252203</c:v>
                </c:pt>
                <c:pt idx="238">
                  <c:v>264.15870100712544</c:v>
                </c:pt>
                <c:pt idx="239">
                  <c:v>264.36606490235641</c:v>
                </c:pt>
                <c:pt idx="240">
                  <c:v>264.57104670060465</c:v>
                </c:pt>
                <c:pt idx="241">
                  <c:v>264.77367376625801</c:v>
                </c:pt>
                <c:pt idx="242">
                  <c:v>264.97397314935517</c:v>
                </c:pt>
                <c:pt idx="243">
                  <c:v>265.17197158919714</c:v>
                </c:pt>
                <c:pt idx="244">
                  <c:v>265.36769551791645</c:v>
                </c:pt>
                <c:pt idx="245">
                  <c:v>265.56117106400632</c:v>
                </c:pt>
                <c:pt idx="246">
                  <c:v>265.75242405580798</c:v>
                </c:pt>
                <c:pt idx="247">
                  <c:v>265.94148002495922</c:v>
                </c:pt>
                <c:pt idx="248">
                  <c:v>266.12836420980267</c:v>
                </c:pt>
                <c:pt idx="249">
                  <c:v>266.31310155875491</c:v>
                </c:pt>
                <c:pt idx="250">
                  <c:v>266.49571673363687</c:v>
                </c:pt>
                <c:pt idx="251">
                  <c:v>266.67623411296694</c:v>
                </c:pt>
                <c:pt idx="252">
                  <c:v>266.85467779521417</c:v>
                </c:pt>
                <c:pt idx="253">
                  <c:v>267.0310716020162</c:v>
                </c:pt>
                <c:pt idx="254">
                  <c:v>267.20543908135897</c:v>
                </c:pt>
                <c:pt idx="255">
                  <c:v>267.37780351072075</c:v>
                </c:pt>
                <c:pt idx="256">
                  <c:v>267.54818790017907</c:v>
                </c:pt>
                <c:pt idx="257">
                  <c:v>267.71661499548264</c:v>
                </c:pt>
                <c:pt idx="258">
                  <c:v>267.8831072810882</c:v>
                </c:pt>
                <c:pt idx="259">
                  <c:v>268.04768698316138</c:v>
                </c:pt>
                <c:pt idx="260">
                  <c:v>268.21037607254488</c:v>
                </c:pt>
                <c:pt idx="261">
                  <c:v>268.37119626769078</c:v>
                </c:pt>
                <c:pt idx="262">
                  <c:v>268.5301690375594</c:v>
                </c:pt>
                <c:pt idx="263">
                  <c:v>268.6873156044864</c:v>
                </c:pt>
                <c:pt idx="264">
                  <c:v>268.8426569470156</c:v>
                </c:pt>
                <c:pt idx="265">
                  <c:v>268.99621380269917</c:v>
                </c:pt>
                <c:pt idx="266">
                  <c:v>269.14800667086598</c:v>
                </c:pt>
                <c:pt idx="267">
                  <c:v>269.29805581535885</c:v>
                </c:pt>
                <c:pt idx="268">
                  <c:v>269.44638126723902</c:v>
                </c:pt>
                <c:pt idx="269">
                  <c:v>269.59300282746045</c:v>
                </c:pt>
                <c:pt idx="270">
                  <c:v>269.73794006951363</c:v>
                </c:pt>
                <c:pt idx="271">
                  <c:v>269.88121234203771</c:v>
                </c:pt>
                <c:pt idx="272">
                  <c:v>270.02283877140434</c:v>
                </c:pt>
                <c:pt idx="273">
                  <c:v>270.16283826427025</c:v>
                </c:pt>
                <c:pt idx="274">
                  <c:v>270.30122951010202</c:v>
                </c:pt>
                <c:pt idx="275">
                  <c:v>270.43803098367005</c:v>
                </c:pt>
                <c:pt idx="276">
                  <c:v>270.57326094751573</c:v>
                </c:pt>
                <c:pt idx="277">
                  <c:v>270.70693745438922</c:v>
                </c:pt>
                <c:pt idx="278">
                  <c:v>270.83907834965913</c:v>
                </c:pt>
                <c:pt idx="279">
                  <c:v>270.96970127369519</c:v>
                </c:pt>
                <c:pt idx="280">
                  <c:v>271.09882366422278</c:v>
                </c:pt>
                <c:pt idx="281">
                  <c:v>271.22646275865139</c:v>
                </c:pt>
                <c:pt idx="282">
                  <c:v>271.35263559637525</c:v>
                </c:pt>
                <c:pt idx="283">
                  <c:v>271.47735902104796</c:v>
                </c:pt>
                <c:pt idx="284">
                  <c:v>271.60064968283189</c:v>
                </c:pt>
                <c:pt idx="285">
                  <c:v>271.72252404061993</c:v>
                </c:pt>
                <c:pt idx="286">
                  <c:v>271.84299836423298</c:v>
                </c:pt>
                <c:pt idx="287">
                  <c:v>271.96208873659259</c:v>
                </c:pt>
                <c:pt idx="288">
                  <c:v>272.07981105586691</c:v>
                </c:pt>
                <c:pt idx="289">
                  <c:v>272.19618103759359</c:v>
                </c:pt>
                <c:pt idx="290">
                  <c:v>272.31121421677778</c:v>
                </c:pt>
                <c:pt idx="291">
                  <c:v>272.42492594996617</c:v>
                </c:pt>
                <c:pt idx="292">
                  <c:v>272.53733141729657</c:v>
                </c:pt>
                <c:pt idx="293">
                  <c:v>272.64844562452453</c:v>
                </c:pt>
                <c:pt idx="294">
                  <c:v>272.7582834050271</c:v>
                </c:pt>
                <c:pt idx="295">
                  <c:v>272.86685942178224</c:v>
                </c:pt>
                <c:pt idx="296">
                  <c:v>272.97418816932679</c:v>
                </c:pt>
                <c:pt idx="297">
                  <c:v>273.08028397569143</c:v>
                </c:pt>
                <c:pt idx="298">
                  <c:v>273.18516100431293</c:v>
                </c:pt>
                <c:pt idx="299">
                  <c:v>273.28883325592562</c:v>
                </c:pt>
                <c:pt idx="300">
                  <c:v>273.39131457043021</c:v>
                </c:pt>
                <c:pt idx="301">
                  <c:v>273.49261862874073</c:v>
                </c:pt>
                <c:pt idx="302">
                  <c:v>273.59275895461172</c:v>
                </c:pt>
                <c:pt idx="303">
                  <c:v>273.69174891644366</c:v>
                </c:pt>
                <c:pt idx="304">
                  <c:v>273.78960172906676</c:v>
                </c:pt>
                <c:pt idx="305">
                  <c:v>273.88633045550591</c:v>
                </c:pt>
                <c:pt idx="306">
                  <c:v>273.98194800872409</c:v>
                </c:pt>
                <c:pt idx="307">
                  <c:v>274.07646715334619</c:v>
                </c:pt>
                <c:pt idx="308">
                  <c:v>274.16990050736342</c:v>
                </c:pt>
                <c:pt idx="309">
                  <c:v>274.26226054381777</c:v>
                </c:pt>
                <c:pt idx="310">
                  <c:v>274.35355959246658</c:v>
                </c:pt>
                <c:pt idx="311">
                  <c:v>274.44380984142879</c:v>
                </c:pt>
                <c:pt idx="312">
                  <c:v>274.53302333881243</c:v>
                </c:pt>
                <c:pt idx="313">
                  <c:v>274.62121199432238</c:v>
                </c:pt>
                <c:pt idx="314">
                  <c:v>274.70838758085023</c:v>
                </c:pt>
                <c:pt idx="315">
                  <c:v>274.79456173604734</c:v>
                </c:pt>
                <c:pt idx="316">
                  <c:v>274.87974596387602</c:v>
                </c:pt>
                <c:pt idx="317">
                  <c:v>274.96395163614721</c:v>
                </c:pt>
                <c:pt idx="318">
                  <c:v>275.04718999403826</c:v>
                </c:pt>
                <c:pt idx="319">
                  <c:v>275.12947214959252</c:v>
                </c:pt>
                <c:pt idx="320">
                  <c:v>275.2108090872037</c:v>
                </c:pt>
                <c:pt idx="321">
                  <c:v>275.29121166508247</c:v>
                </c:pt>
                <c:pt idx="322">
                  <c:v>275.37069061670525</c:v>
                </c:pt>
                <c:pt idx="323">
                  <c:v>275.44925655224768</c:v>
                </c:pt>
                <c:pt idx="324">
                  <c:v>275.5269199600005</c:v>
                </c:pt>
                <c:pt idx="325">
                  <c:v>275.60369120777034</c:v>
                </c:pt>
                <c:pt idx="326">
                  <c:v>275.6795805442631</c:v>
                </c:pt>
                <c:pt idx="327">
                  <c:v>275.75459810045254</c:v>
                </c:pt>
                <c:pt idx="328">
                  <c:v>275.82875389093272</c:v>
                </c:pt>
                <c:pt idx="329">
                  <c:v>275.90205781525469</c:v>
                </c:pt>
                <c:pt idx="330">
                  <c:v>275.97451965924864</c:v>
                </c:pt>
                <c:pt idx="331">
                  <c:v>276.04614909632937</c:v>
                </c:pt>
                <c:pt idx="332">
                  <c:v>276.11695568878844</c:v>
                </c:pt>
                <c:pt idx="333">
                  <c:v>276.18694888906998</c:v>
                </c:pt>
                <c:pt idx="334">
                  <c:v>276.25613804103341</c:v>
                </c:pt>
                <c:pt idx="335">
                  <c:v>276.32453238120036</c:v>
                </c:pt>
                <c:pt idx="336">
                  <c:v>276.39214103998728</c:v>
                </c:pt>
                <c:pt idx="337">
                  <c:v>276.45897304292527</c:v>
                </c:pt>
                <c:pt idx="338">
                  <c:v>276.52503731186408</c:v>
                </c:pt>
                <c:pt idx="339">
                  <c:v>276.59034266616374</c:v>
                </c:pt>
                <c:pt idx="340">
                  <c:v>276.65489782387186</c:v>
                </c:pt>
                <c:pt idx="341">
                  <c:v>276.71871140288698</c:v>
                </c:pt>
                <c:pt idx="342">
                  <c:v>276.78179192210956</c:v>
                </c:pt>
                <c:pt idx="343">
                  <c:v>276.8441478025789</c:v>
                </c:pt>
                <c:pt idx="344">
                  <c:v>276.90578736859754</c:v>
                </c:pt>
                <c:pt idx="345">
                  <c:v>276.96671884884245</c:v>
                </c:pt>
                <c:pt idx="346">
                  <c:v>277.02695037746321</c:v>
                </c:pt>
                <c:pt idx="347">
                  <c:v>277.08648999516839</c:v>
                </c:pt>
                <c:pt idx="348">
                  <c:v>277.14534565029879</c:v>
                </c:pt>
                <c:pt idx="349">
                  <c:v>277.20352519988865</c:v>
                </c:pt>
                <c:pt idx="350">
                  <c:v>277.26103641071398</c:v>
                </c:pt>
                <c:pt idx="351">
                  <c:v>277.31788696033004</c:v>
                </c:pt>
                <c:pt idx="352">
                  <c:v>277.37408443809619</c:v>
                </c:pt>
                <c:pt idx="353">
                  <c:v>277.42963634618826</c:v>
                </c:pt>
                <c:pt idx="354">
                  <c:v>277.48455010060138</c:v>
                </c:pt>
                <c:pt idx="355">
                  <c:v>277.53883303213883</c:v>
                </c:pt>
                <c:pt idx="356">
                  <c:v>277.59249238739125</c:v>
                </c:pt>
                <c:pt idx="357">
                  <c:v>277.64553532970405</c:v>
                </c:pt>
                <c:pt idx="358">
                  <c:v>277.69796894013342</c:v>
                </c:pt>
                <c:pt idx="359">
                  <c:v>277.74980021839167</c:v>
                </c:pt>
                <c:pt idx="360">
                  <c:v>277.80103608378226</c:v>
                </c:pt>
                <c:pt idx="361">
                  <c:v>277.85168337612265</c:v>
                </c:pt>
                <c:pt idx="362">
                  <c:v>277.90174885665732</c:v>
                </c:pt>
                <c:pt idx="363">
                  <c:v>277.95123920896151</c:v>
                </c:pt>
                <c:pt idx="364">
                  <c:v>278.00016103983262</c:v>
                </c:pt>
                <c:pt idx="365">
                  <c:v>278.04852088017236</c:v>
                </c:pt>
                <c:pt idx="366">
                  <c:v>278.09632518585806</c:v>
                </c:pt>
                <c:pt idx="367">
                  <c:v>278.14358033860572</c:v>
                </c:pt>
                <c:pt idx="368">
                  <c:v>278.19029264682069</c:v>
                </c:pt>
                <c:pt idx="369">
                  <c:v>278.23646834644097</c:v>
                </c:pt>
                <c:pt idx="370">
                  <c:v>278.28211360176834</c:v>
                </c:pt>
                <c:pt idx="371">
                  <c:v>278.32723450629271</c:v>
                </c:pt>
                <c:pt idx="372">
                  <c:v>278.3718370835046</c:v>
                </c:pt>
                <c:pt idx="373">
                  <c:v>278.41592728769945</c:v>
                </c:pt>
                <c:pt idx="374">
                  <c:v>278.45951100477293</c:v>
                </c:pt>
                <c:pt idx="375">
                  <c:v>278.50259405300642</c:v>
                </c:pt>
                <c:pt idx="376">
                  <c:v>278.54518218384305</c:v>
                </c:pt>
                <c:pt idx="377">
                  <c:v>278.58728108265677</c:v>
                </c:pt>
                <c:pt idx="378">
                  <c:v>278.62889636951007</c:v>
                </c:pt>
                <c:pt idx="379">
                  <c:v>278.67003359990571</c:v>
                </c:pt>
                <c:pt idx="380">
                  <c:v>278.71069826552673</c:v>
                </c:pt>
                <c:pt idx="381">
                  <c:v>278.7508957949708</c:v>
                </c:pt>
                <c:pt idx="382">
                  <c:v>278.7906315544742</c:v>
                </c:pt>
                <c:pt idx="383">
                  <c:v>278.82991084862834</c:v>
                </c:pt>
                <c:pt idx="384">
                  <c:v>278.86873892108861</c:v>
                </c:pt>
                <c:pt idx="385">
                  <c:v>278.90712095527311</c:v>
                </c:pt>
                <c:pt idx="386">
                  <c:v>278.94506207505594</c:v>
                </c:pt>
                <c:pt idx="387">
                  <c:v>278.98256734545021</c:v>
                </c:pt>
                <c:pt idx="388">
                  <c:v>279.01964177328455</c:v>
                </c:pt>
                <c:pt idx="389">
                  <c:v>279.05629030787185</c:v>
                </c:pt>
                <c:pt idx="390">
                  <c:v>279.09251784166923</c:v>
                </c:pt>
                <c:pt idx="391">
                  <c:v>279.12832921093212</c:v>
                </c:pt>
                <c:pt idx="392">
                  <c:v>279.16372919635904</c:v>
                </c:pt>
                <c:pt idx="393">
                  <c:v>279.19872252373023</c:v>
                </c:pt>
                <c:pt idx="394">
                  <c:v>279.23331386453833</c:v>
                </c:pt>
                <c:pt idx="395">
                  <c:v>279.26750783661231</c:v>
                </c:pt>
                <c:pt idx="396">
                  <c:v>279.30130900473341</c:v>
                </c:pt>
                <c:pt idx="397">
                  <c:v>279.33472188124517</c:v>
                </c:pt>
                <c:pt idx="398">
                  <c:v>279.3677509266555</c:v>
                </c:pt>
                <c:pt idx="399">
                  <c:v>279.40040055023178</c:v>
                </c:pt>
                <c:pt idx="400">
                  <c:v>279.43267511059037</c:v>
                </c:pt>
                <c:pt idx="401">
                  <c:v>279.46457891627756</c:v>
                </c:pt>
                <c:pt idx="402">
                  <c:v>279.49611622634512</c:v>
                </c:pt>
                <c:pt idx="403">
                  <c:v>279.52729125091895</c:v>
                </c:pt>
                <c:pt idx="404">
                  <c:v>279.55810815176108</c:v>
                </c:pt>
                <c:pt idx="405">
                  <c:v>279.58857104282521</c:v>
                </c:pt>
                <c:pt idx="406">
                  <c:v>279.61868399080606</c:v>
                </c:pt>
                <c:pt idx="407">
                  <c:v>279.64845101568159</c:v>
                </c:pt>
                <c:pt idx="408">
                  <c:v>279.67787609125099</c:v>
                </c:pt>
                <c:pt idx="409">
                  <c:v>279.70696314566345</c:v>
                </c:pt>
                <c:pt idx="410">
                  <c:v>279.73571606194406</c:v>
                </c:pt>
                <c:pt idx="411">
                  <c:v>279.76413867851176</c:v>
                </c:pt>
                <c:pt idx="412">
                  <c:v>279.79223478969095</c:v>
                </c:pt>
                <c:pt idx="413">
                  <c:v>279.82000814621904</c:v>
                </c:pt>
                <c:pt idx="414">
                  <c:v>279.84746245574672</c:v>
                </c:pt>
                <c:pt idx="415">
                  <c:v>279.87460138333273</c:v>
                </c:pt>
                <c:pt idx="416">
                  <c:v>279.90142855193363</c:v>
                </c:pt>
                <c:pt idx="417">
                  <c:v>279.92794754288735</c:v>
                </c:pt>
                <c:pt idx="418">
                  <c:v>279.9541618963907</c:v>
                </c:pt>
                <c:pt idx="419">
                  <c:v>279.98007511197261</c:v>
                </c:pt>
                <c:pt idx="420">
                  <c:v>280.00569064896115</c:v>
                </c:pt>
                <c:pt idx="421">
                  <c:v>280.03101192694544</c:v>
                </c:pt>
                <c:pt idx="422">
                  <c:v>280.05604232623148</c:v>
                </c:pt>
                <c:pt idx="423">
                  <c:v>280.0807851882941</c:v>
                </c:pt>
                <c:pt idx="424">
                  <c:v>280.10524381622338</c:v>
                </c:pt>
                <c:pt idx="425">
                  <c:v>280.1294214751648</c:v>
                </c:pt>
                <c:pt idx="426">
                  <c:v>280.15332139275529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C7-4642-BAD0-9524848B0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37824"/>
        <c:axId val="293732248"/>
      </c:scatterChart>
      <c:valAx>
        <c:axId val="2937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2248"/>
        <c:crosses val="autoZero"/>
        <c:crossBetween val="midCat"/>
      </c:valAx>
      <c:valAx>
        <c:axId val="29373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Speed</a:t>
                </a:r>
                <a:r>
                  <a:rPr lang="en-CA" baseline="0"/>
                  <a:t> (pulses / s)</a:t>
                </a:r>
                <a:endParaRPr lang="en-CA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782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Motor 0 Step Test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Actual Motor</c:v>
          </c:tx>
          <c:marker>
            <c:symbol val="none"/>
          </c:marker>
          <c:xVal>
            <c:numRef>
              <c:f>Sheet1!$B$1:$B$368</c:f>
              <c:numCache>
                <c:formatCode>General</c:formatCode>
                <c:ptCount val="36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</c:numCache>
            </c:numRef>
          </c:xVal>
          <c:yVal>
            <c:numRef>
              <c:f>Sheet1!$C$1:$C$368</c:f>
              <c:numCache>
                <c:formatCode>General</c:formatCode>
                <c:ptCount val="3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13</c:v>
                </c:pt>
                <c:pt idx="14">
                  <c:v>17</c:v>
                </c:pt>
                <c:pt idx="15">
                  <c:v>22</c:v>
                </c:pt>
                <c:pt idx="16">
                  <c:v>26</c:v>
                </c:pt>
                <c:pt idx="17">
                  <c:v>29</c:v>
                </c:pt>
                <c:pt idx="18">
                  <c:v>34</c:v>
                </c:pt>
                <c:pt idx="19">
                  <c:v>36</c:v>
                </c:pt>
                <c:pt idx="20">
                  <c:v>38</c:v>
                </c:pt>
                <c:pt idx="21">
                  <c:v>42</c:v>
                </c:pt>
                <c:pt idx="22">
                  <c:v>45</c:v>
                </c:pt>
                <c:pt idx="23">
                  <c:v>48</c:v>
                </c:pt>
                <c:pt idx="24">
                  <c:v>51</c:v>
                </c:pt>
                <c:pt idx="25">
                  <c:v>53</c:v>
                </c:pt>
                <c:pt idx="26">
                  <c:v>57</c:v>
                </c:pt>
                <c:pt idx="27">
                  <c:v>60</c:v>
                </c:pt>
                <c:pt idx="28">
                  <c:v>62</c:v>
                </c:pt>
                <c:pt idx="29">
                  <c:v>65</c:v>
                </c:pt>
                <c:pt idx="30">
                  <c:v>68</c:v>
                </c:pt>
                <c:pt idx="31">
                  <c:v>70</c:v>
                </c:pt>
                <c:pt idx="32">
                  <c:v>73</c:v>
                </c:pt>
                <c:pt idx="33">
                  <c:v>77</c:v>
                </c:pt>
                <c:pt idx="34">
                  <c:v>78</c:v>
                </c:pt>
                <c:pt idx="35">
                  <c:v>81</c:v>
                </c:pt>
                <c:pt idx="36">
                  <c:v>84</c:v>
                </c:pt>
                <c:pt idx="37">
                  <c:v>87</c:v>
                </c:pt>
                <c:pt idx="38">
                  <c:v>89</c:v>
                </c:pt>
                <c:pt idx="39">
                  <c:v>92</c:v>
                </c:pt>
                <c:pt idx="40">
                  <c:v>94</c:v>
                </c:pt>
                <c:pt idx="41">
                  <c:v>97</c:v>
                </c:pt>
                <c:pt idx="42">
                  <c:v>99</c:v>
                </c:pt>
                <c:pt idx="43">
                  <c:v>102</c:v>
                </c:pt>
                <c:pt idx="44">
                  <c:v>105</c:v>
                </c:pt>
                <c:pt idx="45">
                  <c:v>106</c:v>
                </c:pt>
                <c:pt idx="46">
                  <c:v>109</c:v>
                </c:pt>
                <c:pt idx="47">
                  <c:v>111</c:v>
                </c:pt>
                <c:pt idx="48">
                  <c:v>114</c:v>
                </c:pt>
                <c:pt idx="49">
                  <c:v>115</c:v>
                </c:pt>
                <c:pt idx="50">
                  <c:v>118</c:v>
                </c:pt>
                <c:pt idx="51">
                  <c:v>121</c:v>
                </c:pt>
                <c:pt idx="52">
                  <c:v>122</c:v>
                </c:pt>
                <c:pt idx="53">
                  <c:v>124</c:v>
                </c:pt>
                <c:pt idx="54">
                  <c:v>127</c:v>
                </c:pt>
                <c:pt idx="55">
                  <c:v>129</c:v>
                </c:pt>
                <c:pt idx="56">
                  <c:v>131</c:v>
                </c:pt>
                <c:pt idx="57">
                  <c:v>134</c:v>
                </c:pt>
                <c:pt idx="58">
                  <c:v>135</c:v>
                </c:pt>
                <c:pt idx="59">
                  <c:v>137</c:v>
                </c:pt>
                <c:pt idx="60">
                  <c:v>140</c:v>
                </c:pt>
                <c:pt idx="61">
                  <c:v>142</c:v>
                </c:pt>
                <c:pt idx="62">
                  <c:v>143</c:v>
                </c:pt>
                <c:pt idx="63">
                  <c:v>146</c:v>
                </c:pt>
                <c:pt idx="64">
                  <c:v>147</c:v>
                </c:pt>
                <c:pt idx="65">
                  <c:v>148</c:v>
                </c:pt>
                <c:pt idx="66">
                  <c:v>152</c:v>
                </c:pt>
                <c:pt idx="67">
                  <c:v>153</c:v>
                </c:pt>
                <c:pt idx="68">
                  <c:v>155</c:v>
                </c:pt>
                <c:pt idx="69">
                  <c:v>156</c:v>
                </c:pt>
                <c:pt idx="70">
                  <c:v>158</c:v>
                </c:pt>
                <c:pt idx="71">
                  <c:v>160</c:v>
                </c:pt>
                <c:pt idx="72">
                  <c:v>162</c:v>
                </c:pt>
                <c:pt idx="73">
                  <c:v>163</c:v>
                </c:pt>
                <c:pt idx="74">
                  <c:v>166</c:v>
                </c:pt>
                <c:pt idx="75">
                  <c:v>166</c:v>
                </c:pt>
                <c:pt idx="76">
                  <c:v>168</c:v>
                </c:pt>
                <c:pt idx="77">
                  <c:v>170</c:v>
                </c:pt>
                <c:pt idx="78">
                  <c:v>172</c:v>
                </c:pt>
                <c:pt idx="79">
                  <c:v>174</c:v>
                </c:pt>
                <c:pt idx="80">
                  <c:v>175</c:v>
                </c:pt>
                <c:pt idx="81">
                  <c:v>177</c:v>
                </c:pt>
                <c:pt idx="82">
                  <c:v>178</c:v>
                </c:pt>
                <c:pt idx="83">
                  <c:v>180</c:v>
                </c:pt>
                <c:pt idx="84">
                  <c:v>181</c:v>
                </c:pt>
                <c:pt idx="85">
                  <c:v>184</c:v>
                </c:pt>
                <c:pt idx="86">
                  <c:v>184</c:v>
                </c:pt>
                <c:pt idx="87">
                  <c:v>186</c:v>
                </c:pt>
                <c:pt idx="88">
                  <c:v>188</c:v>
                </c:pt>
                <c:pt idx="89">
                  <c:v>189</c:v>
                </c:pt>
                <c:pt idx="90">
                  <c:v>191</c:v>
                </c:pt>
                <c:pt idx="91">
                  <c:v>192</c:v>
                </c:pt>
                <c:pt idx="92">
                  <c:v>194</c:v>
                </c:pt>
                <c:pt idx="93">
                  <c:v>195</c:v>
                </c:pt>
                <c:pt idx="94">
                  <c:v>196</c:v>
                </c:pt>
                <c:pt idx="95">
                  <c:v>198</c:v>
                </c:pt>
                <c:pt idx="96">
                  <c:v>199</c:v>
                </c:pt>
                <c:pt idx="97">
                  <c:v>200</c:v>
                </c:pt>
                <c:pt idx="98">
                  <c:v>202</c:v>
                </c:pt>
                <c:pt idx="99">
                  <c:v>203</c:v>
                </c:pt>
                <c:pt idx="100">
                  <c:v>205</c:v>
                </c:pt>
                <c:pt idx="101">
                  <c:v>206</c:v>
                </c:pt>
                <c:pt idx="102">
                  <c:v>207</c:v>
                </c:pt>
                <c:pt idx="103">
                  <c:v>208</c:v>
                </c:pt>
                <c:pt idx="104">
                  <c:v>209</c:v>
                </c:pt>
                <c:pt idx="105">
                  <c:v>211</c:v>
                </c:pt>
                <c:pt idx="106">
                  <c:v>212</c:v>
                </c:pt>
                <c:pt idx="107">
                  <c:v>213</c:v>
                </c:pt>
                <c:pt idx="108">
                  <c:v>214</c:v>
                </c:pt>
                <c:pt idx="109">
                  <c:v>215</c:v>
                </c:pt>
                <c:pt idx="110">
                  <c:v>216</c:v>
                </c:pt>
                <c:pt idx="111">
                  <c:v>218</c:v>
                </c:pt>
                <c:pt idx="112">
                  <c:v>218</c:v>
                </c:pt>
                <c:pt idx="113">
                  <c:v>219</c:v>
                </c:pt>
                <c:pt idx="114">
                  <c:v>220</c:v>
                </c:pt>
                <c:pt idx="115">
                  <c:v>220</c:v>
                </c:pt>
                <c:pt idx="116">
                  <c:v>222</c:v>
                </c:pt>
                <c:pt idx="117">
                  <c:v>222</c:v>
                </c:pt>
                <c:pt idx="118">
                  <c:v>223</c:v>
                </c:pt>
                <c:pt idx="119">
                  <c:v>224</c:v>
                </c:pt>
                <c:pt idx="120">
                  <c:v>225</c:v>
                </c:pt>
                <c:pt idx="121">
                  <c:v>225</c:v>
                </c:pt>
                <c:pt idx="122">
                  <c:v>226</c:v>
                </c:pt>
                <c:pt idx="123">
                  <c:v>228</c:v>
                </c:pt>
                <c:pt idx="124">
                  <c:v>228</c:v>
                </c:pt>
                <c:pt idx="125">
                  <c:v>229</c:v>
                </c:pt>
                <c:pt idx="126">
                  <c:v>230</c:v>
                </c:pt>
                <c:pt idx="127">
                  <c:v>231</c:v>
                </c:pt>
                <c:pt idx="128">
                  <c:v>232</c:v>
                </c:pt>
                <c:pt idx="129">
                  <c:v>233</c:v>
                </c:pt>
                <c:pt idx="130">
                  <c:v>234</c:v>
                </c:pt>
                <c:pt idx="131">
                  <c:v>235</c:v>
                </c:pt>
                <c:pt idx="132">
                  <c:v>236</c:v>
                </c:pt>
                <c:pt idx="133">
                  <c:v>237</c:v>
                </c:pt>
                <c:pt idx="134">
                  <c:v>238</c:v>
                </c:pt>
                <c:pt idx="135">
                  <c:v>238</c:v>
                </c:pt>
                <c:pt idx="136">
                  <c:v>240</c:v>
                </c:pt>
                <c:pt idx="137">
                  <c:v>241</c:v>
                </c:pt>
                <c:pt idx="138">
                  <c:v>241</c:v>
                </c:pt>
                <c:pt idx="139">
                  <c:v>243</c:v>
                </c:pt>
                <c:pt idx="140">
                  <c:v>243</c:v>
                </c:pt>
                <c:pt idx="141">
                  <c:v>244</c:v>
                </c:pt>
                <c:pt idx="142">
                  <c:v>244</c:v>
                </c:pt>
                <c:pt idx="143">
                  <c:v>246</c:v>
                </c:pt>
                <c:pt idx="144">
                  <c:v>246</c:v>
                </c:pt>
                <c:pt idx="145">
                  <c:v>247</c:v>
                </c:pt>
                <c:pt idx="146">
                  <c:v>246</c:v>
                </c:pt>
                <c:pt idx="147">
                  <c:v>248</c:v>
                </c:pt>
                <c:pt idx="148">
                  <c:v>248</c:v>
                </c:pt>
                <c:pt idx="149">
                  <c:v>249</c:v>
                </c:pt>
                <c:pt idx="150">
                  <c:v>249</c:v>
                </c:pt>
                <c:pt idx="151">
                  <c:v>250</c:v>
                </c:pt>
                <c:pt idx="152">
                  <c:v>250</c:v>
                </c:pt>
                <c:pt idx="153">
                  <c:v>251</c:v>
                </c:pt>
                <c:pt idx="154">
                  <c:v>251</c:v>
                </c:pt>
                <c:pt idx="155">
                  <c:v>253</c:v>
                </c:pt>
                <c:pt idx="156">
                  <c:v>252</c:v>
                </c:pt>
                <c:pt idx="157">
                  <c:v>253</c:v>
                </c:pt>
                <c:pt idx="158">
                  <c:v>255</c:v>
                </c:pt>
                <c:pt idx="159">
                  <c:v>254</c:v>
                </c:pt>
                <c:pt idx="160">
                  <c:v>255</c:v>
                </c:pt>
                <c:pt idx="161">
                  <c:v>256</c:v>
                </c:pt>
                <c:pt idx="162">
                  <c:v>255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258</c:v>
                </c:pt>
                <c:pt idx="167">
                  <c:v>259</c:v>
                </c:pt>
                <c:pt idx="168">
                  <c:v>258</c:v>
                </c:pt>
                <c:pt idx="169">
                  <c:v>260</c:v>
                </c:pt>
                <c:pt idx="170">
                  <c:v>260</c:v>
                </c:pt>
                <c:pt idx="171">
                  <c:v>260</c:v>
                </c:pt>
                <c:pt idx="172">
                  <c:v>261</c:v>
                </c:pt>
                <c:pt idx="173">
                  <c:v>261</c:v>
                </c:pt>
                <c:pt idx="174">
                  <c:v>261</c:v>
                </c:pt>
                <c:pt idx="175">
                  <c:v>261</c:v>
                </c:pt>
                <c:pt idx="176">
                  <c:v>262</c:v>
                </c:pt>
                <c:pt idx="177">
                  <c:v>263</c:v>
                </c:pt>
                <c:pt idx="178">
                  <c:v>263</c:v>
                </c:pt>
                <c:pt idx="179">
                  <c:v>263</c:v>
                </c:pt>
                <c:pt idx="180">
                  <c:v>263</c:v>
                </c:pt>
                <c:pt idx="181">
                  <c:v>264</c:v>
                </c:pt>
                <c:pt idx="182">
                  <c:v>264</c:v>
                </c:pt>
                <c:pt idx="183">
                  <c:v>265</c:v>
                </c:pt>
                <c:pt idx="184">
                  <c:v>264</c:v>
                </c:pt>
                <c:pt idx="185">
                  <c:v>265</c:v>
                </c:pt>
                <c:pt idx="186">
                  <c:v>266</c:v>
                </c:pt>
                <c:pt idx="187">
                  <c:v>266</c:v>
                </c:pt>
                <c:pt idx="188">
                  <c:v>265</c:v>
                </c:pt>
                <c:pt idx="189">
                  <c:v>266</c:v>
                </c:pt>
                <c:pt idx="190">
                  <c:v>266</c:v>
                </c:pt>
                <c:pt idx="191">
                  <c:v>266</c:v>
                </c:pt>
                <c:pt idx="192">
                  <c:v>266</c:v>
                </c:pt>
                <c:pt idx="193">
                  <c:v>267</c:v>
                </c:pt>
                <c:pt idx="194">
                  <c:v>267</c:v>
                </c:pt>
                <c:pt idx="195">
                  <c:v>267</c:v>
                </c:pt>
                <c:pt idx="196">
                  <c:v>267</c:v>
                </c:pt>
                <c:pt idx="197">
                  <c:v>268</c:v>
                </c:pt>
                <c:pt idx="198">
                  <c:v>269</c:v>
                </c:pt>
                <c:pt idx="199">
                  <c:v>269</c:v>
                </c:pt>
                <c:pt idx="200">
                  <c:v>269</c:v>
                </c:pt>
                <c:pt idx="201">
                  <c:v>270</c:v>
                </c:pt>
                <c:pt idx="202">
                  <c:v>271</c:v>
                </c:pt>
                <c:pt idx="203">
                  <c:v>270</c:v>
                </c:pt>
                <c:pt idx="204">
                  <c:v>272</c:v>
                </c:pt>
                <c:pt idx="205">
                  <c:v>271</c:v>
                </c:pt>
                <c:pt idx="206">
                  <c:v>273</c:v>
                </c:pt>
                <c:pt idx="207">
                  <c:v>272</c:v>
                </c:pt>
                <c:pt idx="208">
                  <c:v>274</c:v>
                </c:pt>
                <c:pt idx="209">
                  <c:v>273</c:v>
                </c:pt>
                <c:pt idx="210">
                  <c:v>274</c:v>
                </c:pt>
                <c:pt idx="211">
                  <c:v>274</c:v>
                </c:pt>
                <c:pt idx="212">
                  <c:v>274</c:v>
                </c:pt>
                <c:pt idx="213">
                  <c:v>275</c:v>
                </c:pt>
                <c:pt idx="214">
                  <c:v>275</c:v>
                </c:pt>
                <c:pt idx="215">
                  <c:v>276</c:v>
                </c:pt>
                <c:pt idx="216">
                  <c:v>275</c:v>
                </c:pt>
                <c:pt idx="217">
                  <c:v>276</c:v>
                </c:pt>
                <c:pt idx="218">
                  <c:v>277</c:v>
                </c:pt>
                <c:pt idx="219">
                  <c:v>276</c:v>
                </c:pt>
                <c:pt idx="220">
                  <c:v>277</c:v>
                </c:pt>
                <c:pt idx="221">
                  <c:v>277</c:v>
                </c:pt>
                <c:pt idx="222">
                  <c:v>278</c:v>
                </c:pt>
                <c:pt idx="223">
                  <c:v>277</c:v>
                </c:pt>
                <c:pt idx="224">
                  <c:v>278</c:v>
                </c:pt>
                <c:pt idx="225">
                  <c:v>279</c:v>
                </c:pt>
                <c:pt idx="226">
                  <c:v>278</c:v>
                </c:pt>
                <c:pt idx="227">
                  <c:v>279</c:v>
                </c:pt>
                <c:pt idx="228">
                  <c:v>279</c:v>
                </c:pt>
                <c:pt idx="229">
                  <c:v>279</c:v>
                </c:pt>
                <c:pt idx="230">
                  <c:v>280</c:v>
                </c:pt>
                <c:pt idx="231">
                  <c:v>280</c:v>
                </c:pt>
                <c:pt idx="232">
                  <c:v>280</c:v>
                </c:pt>
                <c:pt idx="233">
                  <c:v>280</c:v>
                </c:pt>
                <c:pt idx="234">
                  <c:v>280</c:v>
                </c:pt>
                <c:pt idx="235">
                  <c:v>281</c:v>
                </c:pt>
                <c:pt idx="236">
                  <c:v>280</c:v>
                </c:pt>
                <c:pt idx="237">
                  <c:v>281</c:v>
                </c:pt>
                <c:pt idx="238">
                  <c:v>282</c:v>
                </c:pt>
                <c:pt idx="239">
                  <c:v>281</c:v>
                </c:pt>
                <c:pt idx="240">
                  <c:v>282</c:v>
                </c:pt>
                <c:pt idx="241">
                  <c:v>282</c:v>
                </c:pt>
                <c:pt idx="242">
                  <c:v>282</c:v>
                </c:pt>
                <c:pt idx="243">
                  <c:v>281</c:v>
                </c:pt>
                <c:pt idx="244">
                  <c:v>283</c:v>
                </c:pt>
                <c:pt idx="245">
                  <c:v>282</c:v>
                </c:pt>
                <c:pt idx="246">
                  <c:v>282</c:v>
                </c:pt>
                <c:pt idx="247">
                  <c:v>282</c:v>
                </c:pt>
                <c:pt idx="248">
                  <c:v>283</c:v>
                </c:pt>
                <c:pt idx="249">
                  <c:v>282</c:v>
                </c:pt>
                <c:pt idx="250">
                  <c:v>282</c:v>
                </c:pt>
                <c:pt idx="251">
                  <c:v>283</c:v>
                </c:pt>
                <c:pt idx="252">
                  <c:v>282</c:v>
                </c:pt>
                <c:pt idx="253">
                  <c:v>283</c:v>
                </c:pt>
                <c:pt idx="254">
                  <c:v>283</c:v>
                </c:pt>
                <c:pt idx="255">
                  <c:v>282</c:v>
                </c:pt>
                <c:pt idx="256">
                  <c:v>283</c:v>
                </c:pt>
                <c:pt idx="257">
                  <c:v>283</c:v>
                </c:pt>
                <c:pt idx="258">
                  <c:v>283</c:v>
                </c:pt>
                <c:pt idx="259">
                  <c:v>283</c:v>
                </c:pt>
                <c:pt idx="260">
                  <c:v>283</c:v>
                </c:pt>
                <c:pt idx="261">
                  <c:v>283</c:v>
                </c:pt>
                <c:pt idx="262">
                  <c:v>284</c:v>
                </c:pt>
                <c:pt idx="263">
                  <c:v>282</c:v>
                </c:pt>
                <c:pt idx="264">
                  <c:v>283</c:v>
                </c:pt>
                <c:pt idx="265">
                  <c:v>283</c:v>
                </c:pt>
                <c:pt idx="266">
                  <c:v>282</c:v>
                </c:pt>
                <c:pt idx="267">
                  <c:v>283</c:v>
                </c:pt>
                <c:pt idx="268">
                  <c:v>282</c:v>
                </c:pt>
                <c:pt idx="269">
                  <c:v>283</c:v>
                </c:pt>
                <c:pt idx="270">
                  <c:v>282</c:v>
                </c:pt>
                <c:pt idx="271">
                  <c:v>282</c:v>
                </c:pt>
                <c:pt idx="272">
                  <c:v>282</c:v>
                </c:pt>
                <c:pt idx="273">
                  <c:v>282</c:v>
                </c:pt>
                <c:pt idx="274">
                  <c:v>283</c:v>
                </c:pt>
                <c:pt idx="275">
                  <c:v>282</c:v>
                </c:pt>
                <c:pt idx="276">
                  <c:v>282</c:v>
                </c:pt>
                <c:pt idx="277">
                  <c:v>282</c:v>
                </c:pt>
                <c:pt idx="278">
                  <c:v>282</c:v>
                </c:pt>
                <c:pt idx="279">
                  <c:v>282</c:v>
                </c:pt>
                <c:pt idx="280">
                  <c:v>282</c:v>
                </c:pt>
                <c:pt idx="281">
                  <c:v>282</c:v>
                </c:pt>
                <c:pt idx="282">
                  <c:v>282</c:v>
                </c:pt>
                <c:pt idx="283">
                  <c:v>281</c:v>
                </c:pt>
                <c:pt idx="284">
                  <c:v>282</c:v>
                </c:pt>
                <c:pt idx="285">
                  <c:v>282</c:v>
                </c:pt>
                <c:pt idx="286">
                  <c:v>282</c:v>
                </c:pt>
                <c:pt idx="287">
                  <c:v>281</c:v>
                </c:pt>
                <c:pt idx="288">
                  <c:v>282</c:v>
                </c:pt>
                <c:pt idx="289">
                  <c:v>281</c:v>
                </c:pt>
                <c:pt idx="290">
                  <c:v>281</c:v>
                </c:pt>
                <c:pt idx="291">
                  <c:v>282</c:v>
                </c:pt>
                <c:pt idx="292">
                  <c:v>281</c:v>
                </c:pt>
                <c:pt idx="293">
                  <c:v>282</c:v>
                </c:pt>
                <c:pt idx="294">
                  <c:v>281</c:v>
                </c:pt>
                <c:pt idx="295">
                  <c:v>282</c:v>
                </c:pt>
                <c:pt idx="296">
                  <c:v>281</c:v>
                </c:pt>
                <c:pt idx="297">
                  <c:v>282</c:v>
                </c:pt>
                <c:pt idx="298">
                  <c:v>281</c:v>
                </c:pt>
                <c:pt idx="299">
                  <c:v>281</c:v>
                </c:pt>
                <c:pt idx="300">
                  <c:v>282</c:v>
                </c:pt>
                <c:pt idx="301">
                  <c:v>281</c:v>
                </c:pt>
                <c:pt idx="302">
                  <c:v>282</c:v>
                </c:pt>
                <c:pt idx="303">
                  <c:v>282</c:v>
                </c:pt>
                <c:pt idx="304">
                  <c:v>281</c:v>
                </c:pt>
                <c:pt idx="305">
                  <c:v>282</c:v>
                </c:pt>
                <c:pt idx="306">
                  <c:v>282</c:v>
                </c:pt>
                <c:pt idx="307">
                  <c:v>282</c:v>
                </c:pt>
                <c:pt idx="308">
                  <c:v>281</c:v>
                </c:pt>
                <c:pt idx="309">
                  <c:v>283</c:v>
                </c:pt>
                <c:pt idx="310">
                  <c:v>281</c:v>
                </c:pt>
                <c:pt idx="311">
                  <c:v>282</c:v>
                </c:pt>
                <c:pt idx="312">
                  <c:v>282</c:v>
                </c:pt>
                <c:pt idx="313">
                  <c:v>281</c:v>
                </c:pt>
                <c:pt idx="314">
                  <c:v>282</c:v>
                </c:pt>
                <c:pt idx="315">
                  <c:v>282</c:v>
                </c:pt>
                <c:pt idx="316">
                  <c:v>282</c:v>
                </c:pt>
                <c:pt idx="317">
                  <c:v>282</c:v>
                </c:pt>
                <c:pt idx="318">
                  <c:v>281</c:v>
                </c:pt>
                <c:pt idx="319">
                  <c:v>283</c:v>
                </c:pt>
                <c:pt idx="320">
                  <c:v>282</c:v>
                </c:pt>
                <c:pt idx="321">
                  <c:v>281</c:v>
                </c:pt>
                <c:pt idx="322">
                  <c:v>283</c:v>
                </c:pt>
                <c:pt idx="323">
                  <c:v>282</c:v>
                </c:pt>
                <c:pt idx="324">
                  <c:v>282</c:v>
                </c:pt>
                <c:pt idx="325">
                  <c:v>282</c:v>
                </c:pt>
                <c:pt idx="326">
                  <c:v>282</c:v>
                </c:pt>
                <c:pt idx="327">
                  <c:v>283</c:v>
                </c:pt>
                <c:pt idx="328">
                  <c:v>282</c:v>
                </c:pt>
                <c:pt idx="329">
                  <c:v>283</c:v>
                </c:pt>
                <c:pt idx="330">
                  <c:v>282</c:v>
                </c:pt>
                <c:pt idx="331">
                  <c:v>283</c:v>
                </c:pt>
                <c:pt idx="332">
                  <c:v>283</c:v>
                </c:pt>
                <c:pt idx="333">
                  <c:v>283</c:v>
                </c:pt>
                <c:pt idx="334">
                  <c:v>283</c:v>
                </c:pt>
                <c:pt idx="335">
                  <c:v>283</c:v>
                </c:pt>
                <c:pt idx="336">
                  <c:v>283</c:v>
                </c:pt>
                <c:pt idx="337">
                  <c:v>282</c:v>
                </c:pt>
                <c:pt idx="338">
                  <c:v>283</c:v>
                </c:pt>
                <c:pt idx="339">
                  <c:v>284</c:v>
                </c:pt>
                <c:pt idx="340">
                  <c:v>283</c:v>
                </c:pt>
                <c:pt idx="341">
                  <c:v>283</c:v>
                </c:pt>
                <c:pt idx="342">
                  <c:v>283</c:v>
                </c:pt>
                <c:pt idx="343">
                  <c:v>283</c:v>
                </c:pt>
                <c:pt idx="344">
                  <c:v>283</c:v>
                </c:pt>
                <c:pt idx="345">
                  <c:v>282</c:v>
                </c:pt>
                <c:pt idx="346">
                  <c:v>283</c:v>
                </c:pt>
                <c:pt idx="347">
                  <c:v>283</c:v>
                </c:pt>
                <c:pt idx="348">
                  <c:v>283</c:v>
                </c:pt>
                <c:pt idx="349">
                  <c:v>283</c:v>
                </c:pt>
                <c:pt idx="350">
                  <c:v>283</c:v>
                </c:pt>
                <c:pt idx="351">
                  <c:v>283</c:v>
                </c:pt>
                <c:pt idx="352">
                  <c:v>283</c:v>
                </c:pt>
                <c:pt idx="353">
                  <c:v>283</c:v>
                </c:pt>
                <c:pt idx="354">
                  <c:v>282</c:v>
                </c:pt>
                <c:pt idx="355">
                  <c:v>283</c:v>
                </c:pt>
                <c:pt idx="356">
                  <c:v>283</c:v>
                </c:pt>
                <c:pt idx="357">
                  <c:v>282</c:v>
                </c:pt>
                <c:pt idx="358">
                  <c:v>283</c:v>
                </c:pt>
                <c:pt idx="359">
                  <c:v>282</c:v>
                </c:pt>
                <c:pt idx="360">
                  <c:v>283</c:v>
                </c:pt>
                <c:pt idx="361">
                  <c:v>282</c:v>
                </c:pt>
                <c:pt idx="362">
                  <c:v>283</c:v>
                </c:pt>
                <c:pt idx="363">
                  <c:v>282</c:v>
                </c:pt>
                <c:pt idx="364">
                  <c:v>283</c:v>
                </c:pt>
                <c:pt idx="365">
                  <c:v>281</c:v>
                </c:pt>
                <c:pt idx="366">
                  <c:v>283</c:v>
                </c:pt>
                <c:pt idx="367">
                  <c:v>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C7-4642-BAD0-9524848B003E}"/>
            </c:ext>
          </c:extLst>
        </c:ser>
        <c:ser>
          <c:idx val="0"/>
          <c:order val="1"/>
          <c:tx>
            <c:v>MATLAB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Sheet2!$A$1:$A$427</c:f>
              <c:numCache>
                <c:formatCode>General</c:formatCode>
                <c:ptCount val="4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</c:numCache>
            </c:numRef>
          </c:xVal>
          <c:yVal>
            <c:numRef>
              <c:f>Sheet2!$C$1:$C$427</c:f>
              <c:numCache>
                <c:formatCode>General</c:formatCode>
                <c:ptCount val="427"/>
                <c:pt idx="1">
                  <c:v>3.1254049247145916</c:v>
                </c:pt>
                <c:pt idx="2">
                  <c:v>6.3313941412287811</c:v>
                </c:pt>
                <c:pt idx="3">
                  <c:v>9.5005544912064526</c:v>
                </c:pt>
                <c:pt idx="4">
                  <c:v>12.633309046921331</c:v>
                </c:pt>
                <c:pt idx="5">
                  <c:v>15.730076020678757</c:v>
                </c:pt>
                <c:pt idx="6">
                  <c:v>18.791268820561637</c:v>
                </c:pt>
                <c:pt idx="7">
                  <c:v>21.817296105619103</c:v>
                </c:pt>
                <c:pt idx="8">
                  <c:v>24.808561840421103</c:v>
                </c:pt>
                <c:pt idx="9">
                  <c:v>27.765465348986346</c:v>
                </c:pt>
                <c:pt idx="10">
                  <c:v>30.688401368090705</c:v>
                </c:pt>
                <c:pt idx="11">
                  <c:v>33.577760099963257</c:v>
                </c:pt>
                <c:pt idx="12">
                  <c:v>36.433927264377047</c:v>
                </c:pt>
                <c:pt idx="13">
                  <c:v>39.257284150141331</c:v>
                </c:pt>
                <c:pt idx="14">
                  <c:v>42.048207666002355</c:v>
                </c:pt>
                <c:pt idx="15">
                  <c:v>44.807070390959467</c:v>
                </c:pt>
                <c:pt idx="16">
                  <c:v>47.534240624003132</c:v>
                </c:pt>
                <c:pt idx="17">
                  <c:v>50.230082433281659</c:v>
                </c:pt>
                <c:pt idx="18">
                  <c:v>52.894955704703079</c:v>
                </c:pt>
                <c:pt idx="19">
                  <c:v>55.529216189978627</c:v>
                </c:pt>
                <c:pt idx="20">
                  <c:v>58.133215554114578</c:v>
                </c:pt>
                <c:pt idx="21">
                  <c:v>60.707301422358206</c:v>
                </c:pt>
                <c:pt idx="22">
                  <c:v>63.251817426604667</c:v>
                </c:pt>
                <c:pt idx="23">
                  <c:v>65.767103251270768</c:v>
                </c:pt>
                <c:pt idx="24">
                  <c:v>68.253494678641445</c:v>
                </c:pt>
                <c:pt idx="25">
                  <c:v>70.711323633695997</c:v>
                </c:pt>
                <c:pt idx="26">
                  <c:v>73.140918228418727</c:v>
                </c:pt>
                <c:pt idx="27">
                  <c:v>75.542602805600609</c:v>
                </c:pt>
                <c:pt idx="28">
                  <c:v>77.916697982138402</c:v>
                </c:pt>
                <c:pt idx="29">
                  <c:v>80.263520691835538</c:v>
                </c:pt>
                <c:pt idx="30">
                  <c:v>82.583384227712102</c:v>
                </c:pt>
                <c:pt idx="31">
                  <c:v>84.876598283828059</c:v>
                </c:pt>
                <c:pt idx="32">
                  <c:v>87.143468996626538</c:v>
                </c:pt>
                <c:pt idx="33">
                  <c:v>89.384298985802161</c:v>
                </c:pt>
                <c:pt idx="34">
                  <c:v>91.599387394699491</c:v>
                </c:pt>
                <c:pt idx="35">
                  <c:v>93.789029930247779</c:v>
                </c:pt>
                <c:pt idx="36">
                  <c:v>95.953518902436997</c:v>
                </c:pt>
                <c:pt idx="37">
                  <c:v>98.093143263340139</c:v>
                </c:pt>
                <c:pt idx="38">
                  <c:v>100.2081886456872</c:v>
                </c:pt>
                <c:pt idx="39">
                  <c:v>102.29893740099655</c:v>
                </c:pt>
                <c:pt idx="40">
                  <c:v>104.36566863726762</c:v>
                </c:pt>
                <c:pt idx="41">
                  <c:v>106.40865825624098</c:v>
                </c:pt>
                <c:pt idx="42">
                  <c:v>108.42817899023038</c:v>
                </c:pt>
                <c:pt idx="43">
                  <c:v>110.4245004385315</c:v>
                </c:pt>
                <c:pt idx="44">
                  <c:v>112.39788910341269</c:v>
                </c:pt>
                <c:pt idx="45">
                  <c:v>114.34860842569191</c:v>
                </c:pt>
                <c:pt idx="46">
                  <c:v>116.27691881990545</c:v>
                </c:pt>
                <c:pt idx="47">
                  <c:v>118.18307770907224</c:v>
                </c:pt>
                <c:pt idx="48">
                  <c:v>120.06733955905901</c:v>
                </c:pt>
                <c:pt idx="49">
                  <c:v>121.92995591255067</c:v>
                </c:pt>
                <c:pt idx="50">
                  <c:v>123.77117542263045</c:v>
                </c:pt>
                <c:pt idx="51">
                  <c:v>125.59124388597405</c:v>
                </c:pt>
                <c:pt idx="52">
                  <c:v>127.39040427566307</c:v>
                </c:pt>
                <c:pt idx="53">
                  <c:v>129.16889677362073</c:v>
                </c:pt>
                <c:pt idx="54">
                  <c:v>130.92695880267544</c:v>
                </c:pt>
                <c:pt idx="55">
                  <c:v>132.66482505825607</c:v>
                </c:pt>
                <c:pt idx="56">
                  <c:v>134.38272753972311</c:v>
                </c:pt>
                <c:pt idx="57">
                  <c:v>136.08089558133949</c:v>
                </c:pt>
                <c:pt idx="58">
                  <c:v>137.75955588288605</c:v>
                </c:pt>
                <c:pt idx="59">
                  <c:v>139.41893253992546</c:v>
                </c:pt>
                <c:pt idx="60">
                  <c:v>141.05924707371787</c:v>
                </c:pt>
                <c:pt idx="61">
                  <c:v>142.68071846079363</c:v>
                </c:pt>
                <c:pt idx="62">
                  <c:v>144.28356316218552</c:v>
                </c:pt>
                <c:pt idx="63">
                  <c:v>145.86799515232576</c:v>
                </c:pt>
                <c:pt idx="64">
                  <c:v>147.43422594761108</c:v>
                </c:pt>
                <c:pt idx="65">
                  <c:v>148.9824646346392</c:v>
                </c:pt>
                <c:pt idx="66">
                  <c:v>150.51291789812123</c:v>
                </c:pt>
                <c:pt idx="67">
                  <c:v>152.02579004847362</c:v>
                </c:pt>
                <c:pt idx="68">
                  <c:v>153.52128304909269</c:v>
                </c:pt>
                <c:pt idx="69">
                  <c:v>154.99959654331573</c:v>
                </c:pt>
                <c:pt idx="70">
                  <c:v>156.46092788107364</c:v>
                </c:pt>
                <c:pt idx="71">
                  <c:v>157.90547214523568</c:v>
                </c:pt>
                <c:pt idx="72">
                  <c:v>159.33342217765272</c:v>
                </c:pt>
                <c:pt idx="73">
                  <c:v>160.74496860490095</c:v>
                </c:pt>
                <c:pt idx="74">
                  <c:v>162.14029986372987</c:v>
                </c:pt>
                <c:pt idx="75">
                  <c:v>163.51960222621796</c:v>
                </c:pt>
                <c:pt idx="76">
                  <c:v>164.8830598246393</c:v>
                </c:pt>
                <c:pt idx="77">
                  <c:v>166.23085467604483</c:v>
                </c:pt>
                <c:pt idx="78">
                  <c:v>167.56316670656082</c:v>
                </c:pt>
                <c:pt idx="79">
                  <c:v>168.88017377540865</c:v>
                </c:pt>
                <c:pt idx="80">
                  <c:v>170.18205169864822</c:v>
                </c:pt>
                <c:pt idx="81">
                  <c:v>171.46897427264852</c:v>
                </c:pt>
                <c:pt idx="82">
                  <c:v>172.74111329728967</c:v>
                </c:pt>
                <c:pt idx="83">
                  <c:v>173.99863859889683</c:v>
                </c:pt>
                <c:pt idx="84">
                  <c:v>175.24171805291195</c:v>
                </c:pt>
                <c:pt idx="85">
                  <c:v>176.47051760630444</c:v>
                </c:pt>
                <c:pt idx="86">
                  <c:v>177.6852012997243</c:v>
                </c:pt>
                <c:pt idx="87">
                  <c:v>178.88593128940127</c:v>
                </c:pt>
                <c:pt idx="88">
                  <c:v>180.07286786879229</c:v>
                </c:pt>
                <c:pt idx="89">
                  <c:v>181.24616948997976</c:v>
                </c:pt>
                <c:pt idx="90">
                  <c:v>182.40599278482466</c:v>
                </c:pt>
                <c:pt idx="91">
                  <c:v>183.55249258587608</c:v>
                </c:pt>
                <c:pt idx="92">
                  <c:v>184.68582194704118</c:v>
                </c:pt>
                <c:pt idx="93">
                  <c:v>185.80613216401724</c:v>
                </c:pt>
                <c:pt idx="94">
                  <c:v>186.91357279448914</c:v>
                </c:pt>
                <c:pt idx="95">
                  <c:v>188.00829167809479</c:v>
                </c:pt>
                <c:pt idx="96">
                  <c:v>189.09043495616103</c:v>
                </c:pt>
                <c:pt idx="97">
                  <c:v>190.16014709121356</c:v>
                </c:pt>
                <c:pt idx="98">
                  <c:v>191.21757088626163</c:v>
                </c:pt>
                <c:pt idx="99">
                  <c:v>192.26284750386208</c:v>
                </c:pt>
                <c:pt idx="100">
                  <c:v>193.29611648496399</c:v>
                </c:pt>
                <c:pt idx="101">
                  <c:v>194.317515767537</c:v>
                </c:pt>
                <c:pt idx="102">
                  <c:v>195.32718170498541</c:v>
                </c:pt>
                <c:pt idx="103">
                  <c:v>196.32524908435099</c:v>
                </c:pt>
                <c:pt idx="104">
                  <c:v>197.31185114430679</c:v>
                </c:pt>
                <c:pt idx="105">
                  <c:v>198.28711959294358</c:v>
                </c:pt>
                <c:pt idx="106">
                  <c:v>199.25118462535303</c:v>
                </c:pt>
                <c:pt idx="107">
                  <c:v>200.20417494100786</c:v>
                </c:pt>
                <c:pt idx="108">
                  <c:v>201.14621776094307</c:v>
                </c:pt>
                <c:pt idx="109">
                  <c:v>202.07743884473939</c:v>
                </c:pt>
                <c:pt idx="110">
                  <c:v>202.99796250731188</c:v>
                </c:pt>
                <c:pt idx="111">
                  <c:v>203.90791163550523</c:v>
                </c:pt>
                <c:pt idx="112">
                  <c:v>204.80740770449924</c:v>
                </c:pt>
                <c:pt idx="113">
                  <c:v>205.69657079402492</c:v>
                </c:pt>
                <c:pt idx="114">
                  <c:v>206.57551960439505</c:v>
                </c:pt>
                <c:pt idx="115">
                  <c:v>207.44437147235013</c:v>
                </c:pt>
                <c:pt idx="116">
                  <c:v>208.30324238672233</c:v>
                </c:pt>
                <c:pt idx="117">
                  <c:v>209.15224700391994</c:v>
                </c:pt>
                <c:pt idx="118">
                  <c:v>209.99149866323336</c:v>
                </c:pt>
                <c:pt idx="119">
                  <c:v>210.82110940196543</c:v>
                </c:pt>
                <c:pt idx="120">
                  <c:v>211.6411899703883</c:v>
                </c:pt>
                <c:pt idx="121">
                  <c:v>212.45184984652806</c:v>
                </c:pt>
                <c:pt idx="122">
                  <c:v>213.25319725077972</c:v>
                </c:pt>
                <c:pt idx="123">
                  <c:v>214.04533916035442</c:v>
                </c:pt>
                <c:pt idx="124">
                  <c:v>214.82838132356039</c:v>
                </c:pt>
                <c:pt idx="125">
                  <c:v>215.60242827391977</c:v>
                </c:pt>
                <c:pt idx="126">
                  <c:v>216.36758334412403</c:v>
                </c:pt>
                <c:pt idx="127">
                  <c:v>217.12394867982806</c:v>
                </c:pt>
                <c:pt idx="128">
                  <c:v>217.87162525328651</c:v>
                </c:pt>
                <c:pt idx="129">
                  <c:v>218.61071287683313</c:v>
                </c:pt>
                <c:pt idx="130">
                  <c:v>219.3413102162055</c:v>
                </c:pt>
                <c:pt idx="131">
                  <c:v>220.06351480371652</c:v>
                </c:pt>
                <c:pt idx="132">
                  <c:v>220.77742305127464</c:v>
                </c:pt>
                <c:pt idx="133">
                  <c:v>221.48313026325471</c:v>
                </c:pt>
                <c:pt idx="134">
                  <c:v>222.18073064922027</c:v>
                </c:pt>
                <c:pt idx="135">
                  <c:v>222.87031733650082</c:v>
                </c:pt>
                <c:pt idx="136">
                  <c:v>223.55198238262375</c:v>
                </c:pt>
                <c:pt idx="137">
                  <c:v>224.22581678760369</c:v>
                </c:pt>
                <c:pt idx="138">
                  <c:v>224.8919105060908</c:v>
                </c:pt>
                <c:pt idx="139">
                  <c:v>225.55035245937916</c:v>
                </c:pt>
                <c:pt idx="140">
                  <c:v>226.20123054727799</c:v>
                </c:pt>
                <c:pt idx="141">
                  <c:v>226.84463165984525</c:v>
                </c:pt>
                <c:pt idx="142">
                  <c:v>227.48064168898793</c:v>
                </c:pt>
                <c:pt idx="143">
                  <c:v>228.10934553992792</c:v>
                </c:pt>
                <c:pt idx="144">
                  <c:v>228.7308271425365</c:v>
                </c:pt>
                <c:pt idx="145">
                  <c:v>229.34516946253896</c:v>
                </c:pt>
                <c:pt idx="146">
                  <c:v>229.95245451259004</c:v>
                </c:pt>
                <c:pt idx="147">
                  <c:v>230.55276336322251</c:v>
                </c:pt>
                <c:pt idx="148">
                  <c:v>231.1461761536697</c:v>
                </c:pt>
                <c:pt idx="149">
                  <c:v>231.73277210256387</c:v>
                </c:pt>
                <c:pt idx="150">
                  <c:v>232.31262951851161</c:v>
                </c:pt>
                <c:pt idx="151">
                  <c:v>232.88582581054791</c:v>
                </c:pt>
                <c:pt idx="152">
                  <c:v>233.45243749846952</c:v>
                </c:pt>
                <c:pt idx="153">
                  <c:v>234.01254022305096</c:v>
                </c:pt>
                <c:pt idx="154">
                  <c:v>234.56620875614144</c:v>
                </c:pt>
                <c:pt idx="155">
                  <c:v>235.11351701064723</c:v>
                </c:pt>
                <c:pt idx="156">
                  <c:v>235.65453805039846</c:v>
                </c:pt>
                <c:pt idx="157">
                  <c:v>236.18934409990305</c:v>
                </c:pt>
                <c:pt idx="158">
                  <c:v>236.71800655398854</c:v>
                </c:pt>
                <c:pt idx="159">
                  <c:v>237.2405959873328</c:v>
                </c:pt>
                <c:pt idx="160">
                  <c:v>237.75718216388552</c:v>
                </c:pt>
                <c:pt idx="161">
                  <c:v>238.26783404618178</c:v>
                </c:pt>
                <c:pt idx="162">
                  <c:v>238.77261980454816</c:v>
                </c:pt>
                <c:pt idx="163">
                  <c:v>239.27160682620308</c:v>
                </c:pt>
                <c:pt idx="164">
                  <c:v>239.76486172425297</c:v>
                </c:pt>
                <c:pt idx="165">
                  <c:v>240.25245034658488</c:v>
                </c:pt>
                <c:pt idx="166">
                  <c:v>240.73443778465688</c:v>
                </c:pt>
                <c:pt idx="167">
                  <c:v>241.21088838218748</c:v>
                </c:pt>
                <c:pt idx="168">
                  <c:v>241.68186574374567</c:v>
                </c:pt>
                <c:pt idx="169">
                  <c:v>242.14743274324141</c:v>
                </c:pt>
                <c:pt idx="170">
                  <c:v>242.60765153231944</c:v>
                </c:pt>
                <c:pt idx="171">
                  <c:v>243.06258354865611</c:v>
                </c:pt>
                <c:pt idx="172">
                  <c:v>243.51228952416133</c:v>
                </c:pt>
                <c:pt idx="173">
                  <c:v>243.95682949308605</c:v>
                </c:pt>
                <c:pt idx="174">
                  <c:v>244.39626280003631</c:v>
                </c:pt>
                <c:pt idx="175">
                  <c:v>244.83064810789585</c:v>
                </c:pt>
                <c:pt idx="176">
                  <c:v>245.26004340565734</c:v>
                </c:pt>
                <c:pt idx="177">
                  <c:v>245.68450601616362</c:v>
                </c:pt>
                <c:pt idx="178">
                  <c:v>246.10409260376045</c:v>
                </c:pt>
                <c:pt idx="179">
                  <c:v>246.51885918186059</c:v>
                </c:pt>
                <c:pt idx="180">
                  <c:v>246.92886112042154</c:v>
                </c:pt>
                <c:pt idx="181">
                  <c:v>247.33415315333747</c:v>
                </c:pt>
                <c:pt idx="182">
                  <c:v>247.73478938574559</c:v>
                </c:pt>
                <c:pt idx="183">
                  <c:v>248.13082330124936</c:v>
                </c:pt>
                <c:pt idx="184">
                  <c:v>248.52230776905827</c:v>
                </c:pt>
                <c:pt idx="185">
                  <c:v>248.90929505104566</c:v>
                </c:pt>
                <c:pt idx="186">
                  <c:v>249.29183680872538</c:v>
                </c:pt>
                <c:pt idx="187">
                  <c:v>249.66998411014893</c:v>
                </c:pt>
                <c:pt idx="188">
                  <c:v>250.04378743672228</c:v>
                </c:pt>
                <c:pt idx="189">
                  <c:v>250.41329668994518</c:v>
                </c:pt>
                <c:pt idx="190">
                  <c:v>250.77856119807302</c:v>
                </c:pt>
                <c:pt idx="191">
                  <c:v>251.13962972270181</c:v>
                </c:pt>
                <c:pt idx="192">
                  <c:v>251.49655046527769</c:v>
                </c:pt>
                <c:pt idx="193">
                  <c:v>251.84937107353173</c:v>
                </c:pt>
                <c:pt idx="194">
                  <c:v>252.19813864784075</c:v>
                </c:pt>
                <c:pt idx="195">
                  <c:v>252.54289974751492</c:v>
                </c:pt>
                <c:pt idx="196">
                  <c:v>252.88370039701363</c:v>
                </c:pt>
                <c:pt idx="197">
                  <c:v>253.22058609208892</c:v>
                </c:pt>
                <c:pt idx="198">
                  <c:v>253.55360180585984</c:v>
                </c:pt>
                <c:pt idx="199">
                  <c:v>253.88279199481579</c:v>
                </c:pt>
                <c:pt idx="200">
                  <c:v>254.20820060475103</c:v>
                </c:pt>
                <c:pt idx="201">
                  <c:v>254.52987107663191</c:v>
                </c:pt>
                <c:pt idx="202">
                  <c:v>254.84784635239566</c:v>
                </c:pt>
                <c:pt idx="203">
                  <c:v>255.16216888068328</c:v>
                </c:pt>
                <c:pt idx="204">
                  <c:v>255.47288062250593</c:v>
                </c:pt>
                <c:pt idx="205">
                  <c:v>255.78002305684683</c:v>
                </c:pt>
                <c:pt idx="206">
                  <c:v>256.08363718619864</c:v>
                </c:pt>
                <c:pt idx="207">
                  <c:v>256.38376354203712</c:v>
                </c:pt>
                <c:pt idx="208">
                  <c:v>256.6804421902317</c:v>
                </c:pt>
                <c:pt idx="209">
                  <c:v>256.97371273639413</c:v>
                </c:pt>
                <c:pt idx="210">
                  <c:v>257.26361433116648</c:v>
                </c:pt>
                <c:pt idx="211">
                  <c:v>257.55018567544636</c:v>
                </c:pt>
                <c:pt idx="212">
                  <c:v>257.83346502555463</c:v>
                </c:pt>
                <c:pt idx="213">
                  <c:v>258.11349019834131</c:v>
                </c:pt>
                <c:pt idx="214">
                  <c:v>258.39029857623524</c:v>
                </c:pt>
                <c:pt idx="215">
                  <c:v>258.66392711223313</c:v>
                </c:pt>
                <c:pt idx="216">
                  <c:v>258.93441233483378</c:v>
                </c:pt>
                <c:pt idx="217">
                  <c:v>259.20179035291409</c:v>
                </c:pt>
                <c:pt idx="218">
                  <c:v>259.46609686054956</c:v>
                </c:pt>
                <c:pt idx="219">
                  <c:v>259.72736714177904</c:v>
                </c:pt>
                <c:pt idx="220">
                  <c:v>259.98563607531543</c:v>
                </c:pt>
                <c:pt idx="221">
                  <c:v>260.2409381392016</c:v>
                </c:pt>
                <c:pt idx="222">
                  <c:v>260.49330741541337</c:v>
                </c:pt>
                <c:pt idx="223">
                  <c:v>260.74277759440906</c:v>
                </c:pt>
                <c:pt idx="224">
                  <c:v>260.98938197962707</c:v>
                </c:pt>
                <c:pt idx="225">
                  <c:v>261.23315349193217</c:v>
                </c:pt>
                <c:pt idx="226">
                  <c:v>261.4741246740096</c:v>
                </c:pt>
                <c:pt idx="227">
                  <c:v>261.71232769471021</c:v>
                </c:pt>
                <c:pt idx="228">
                  <c:v>261.94779435334419</c:v>
                </c:pt>
                <c:pt idx="229">
                  <c:v>262.18055608392683</c:v>
                </c:pt>
                <c:pt idx="230">
                  <c:v>262.41064395937434</c:v>
                </c:pt>
                <c:pt idx="231">
                  <c:v>262.63808869565219</c:v>
                </c:pt>
                <c:pt idx="232">
                  <c:v>262.86292065587566</c:v>
                </c:pt>
                <c:pt idx="233">
                  <c:v>263.08516985436296</c:v>
                </c:pt>
                <c:pt idx="234">
                  <c:v>263.30486596064236</c:v>
                </c:pt>
                <c:pt idx="235">
                  <c:v>263.52203830341273</c:v>
                </c:pt>
                <c:pt idx="236">
                  <c:v>263.73671587445892</c:v>
                </c:pt>
                <c:pt idx="237">
                  <c:v>263.94892733252203</c:v>
                </c:pt>
                <c:pt idx="238">
                  <c:v>264.15870100712544</c:v>
                </c:pt>
                <c:pt idx="239">
                  <c:v>264.36606490235641</c:v>
                </c:pt>
                <c:pt idx="240">
                  <c:v>264.57104670060465</c:v>
                </c:pt>
                <c:pt idx="241">
                  <c:v>264.77367376625801</c:v>
                </c:pt>
                <c:pt idx="242">
                  <c:v>264.97397314935517</c:v>
                </c:pt>
                <c:pt idx="243">
                  <c:v>265.17197158919714</c:v>
                </c:pt>
                <c:pt idx="244">
                  <c:v>265.36769551791645</c:v>
                </c:pt>
                <c:pt idx="245">
                  <c:v>265.56117106400632</c:v>
                </c:pt>
                <c:pt idx="246">
                  <c:v>265.75242405580798</c:v>
                </c:pt>
                <c:pt idx="247">
                  <c:v>265.94148002495922</c:v>
                </c:pt>
                <c:pt idx="248">
                  <c:v>266.12836420980267</c:v>
                </c:pt>
                <c:pt idx="249">
                  <c:v>266.31310155875491</c:v>
                </c:pt>
                <c:pt idx="250">
                  <c:v>266.49571673363687</c:v>
                </c:pt>
                <c:pt idx="251">
                  <c:v>266.67623411296694</c:v>
                </c:pt>
                <c:pt idx="252">
                  <c:v>266.85467779521417</c:v>
                </c:pt>
                <c:pt idx="253">
                  <c:v>267.0310716020162</c:v>
                </c:pt>
                <c:pt idx="254">
                  <c:v>267.20543908135897</c:v>
                </c:pt>
                <c:pt idx="255">
                  <c:v>267.37780351072075</c:v>
                </c:pt>
                <c:pt idx="256">
                  <c:v>267.54818790017907</c:v>
                </c:pt>
                <c:pt idx="257">
                  <c:v>267.71661499548264</c:v>
                </c:pt>
                <c:pt idx="258">
                  <c:v>267.8831072810882</c:v>
                </c:pt>
                <c:pt idx="259">
                  <c:v>268.04768698316138</c:v>
                </c:pt>
                <c:pt idx="260">
                  <c:v>268.21037607254488</c:v>
                </c:pt>
                <c:pt idx="261">
                  <c:v>268.37119626769078</c:v>
                </c:pt>
                <c:pt idx="262">
                  <c:v>268.5301690375594</c:v>
                </c:pt>
                <c:pt idx="263">
                  <c:v>268.6873156044864</c:v>
                </c:pt>
                <c:pt idx="264">
                  <c:v>268.8426569470156</c:v>
                </c:pt>
                <c:pt idx="265">
                  <c:v>268.99621380269917</c:v>
                </c:pt>
                <c:pt idx="266">
                  <c:v>269.14800667086598</c:v>
                </c:pt>
                <c:pt idx="267">
                  <c:v>269.29805581535885</c:v>
                </c:pt>
                <c:pt idx="268">
                  <c:v>269.44638126723902</c:v>
                </c:pt>
                <c:pt idx="269">
                  <c:v>269.59300282746045</c:v>
                </c:pt>
                <c:pt idx="270">
                  <c:v>269.73794006951363</c:v>
                </c:pt>
                <c:pt idx="271">
                  <c:v>269.88121234203771</c:v>
                </c:pt>
                <c:pt idx="272">
                  <c:v>270.02283877140434</c:v>
                </c:pt>
                <c:pt idx="273">
                  <c:v>270.16283826427025</c:v>
                </c:pt>
                <c:pt idx="274">
                  <c:v>270.30122951010202</c:v>
                </c:pt>
                <c:pt idx="275">
                  <c:v>270.43803098367005</c:v>
                </c:pt>
                <c:pt idx="276">
                  <c:v>270.57326094751573</c:v>
                </c:pt>
                <c:pt idx="277">
                  <c:v>270.70693745438922</c:v>
                </c:pt>
                <c:pt idx="278">
                  <c:v>270.83907834965913</c:v>
                </c:pt>
                <c:pt idx="279">
                  <c:v>270.96970127369519</c:v>
                </c:pt>
                <c:pt idx="280">
                  <c:v>271.09882366422278</c:v>
                </c:pt>
                <c:pt idx="281">
                  <c:v>271.22646275865139</c:v>
                </c:pt>
                <c:pt idx="282">
                  <c:v>271.35263559637525</c:v>
                </c:pt>
                <c:pt idx="283">
                  <c:v>271.47735902104796</c:v>
                </c:pt>
                <c:pt idx="284">
                  <c:v>271.60064968283189</c:v>
                </c:pt>
                <c:pt idx="285">
                  <c:v>271.72252404061993</c:v>
                </c:pt>
                <c:pt idx="286">
                  <c:v>271.84299836423298</c:v>
                </c:pt>
                <c:pt idx="287">
                  <c:v>271.96208873659259</c:v>
                </c:pt>
                <c:pt idx="288">
                  <c:v>272.07981105586691</c:v>
                </c:pt>
                <c:pt idx="289">
                  <c:v>272.19618103759359</c:v>
                </c:pt>
                <c:pt idx="290">
                  <c:v>272.31121421677778</c:v>
                </c:pt>
                <c:pt idx="291">
                  <c:v>272.42492594996617</c:v>
                </c:pt>
                <c:pt idx="292">
                  <c:v>272.53733141729657</c:v>
                </c:pt>
                <c:pt idx="293">
                  <c:v>272.64844562452453</c:v>
                </c:pt>
                <c:pt idx="294">
                  <c:v>272.7582834050271</c:v>
                </c:pt>
                <c:pt idx="295">
                  <c:v>272.86685942178224</c:v>
                </c:pt>
                <c:pt idx="296">
                  <c:v>272.97418816932679</c:v>
                </c:pt>
                <c:pt idx="297">
                  <c:v>273.08028397569143</c:v>
                </c:pt>
                <c:pt idx="298">
                  <c:v>273.18516100431293</c:v>
                </c:pt>
                <c:pt idx="299">
                  <c:v>273.28883325592562</c:v>
                </c:pt>
                <c:pt idx="300">
                  <c:v>273.39131457043021</c:v>
                </c:pt>
                <c:pt idx="301">
                  <c:v>273.49261862874073</c:v>
                </c:pt>
                <c:pt idx="302">
                  <c:v>273.59275895461172</c:v>
                </c:pt>
                <c:pt idx="303">
                  <c:v>273.69174891644366</c:v>
                </c:pt>
                <c:pt idx="304">
                  <c:v>273.78960172906676</c:v>
                </c:pt>
                <c:pt idx="305">
                  <c:v>273.88633045550591</c:v>
                </c:pt>
                <c:pt idx="306">
                  <c:v>273.98194800872409</c:v>
                </c:pt>
                <c:pt idx="307">
                  <c:v>274.07646715334619</c:v>
                </c:pt>
                <c:pt idx="308">
                  <c:v>274.16990050736342</c:v>
                </c:pt>
                <c:pt idx="309">
                  <c:v>274.26226054381777</c:v>
                </c:pt>
                <c:pt idx="310">
                  <c:v>274.35355959246658</c:v>
                </c:pt>
                <c:pt idx="311">
                  <c:v>274.44380984142879</c:v>
                </c:pt>
                <c:pt idx="312">
                  <c:v>274.53302333881243</c:v>
                </c:pt>
                <c:pt idx="313">
                  <c:v>274.62121199432238</c:v>
                </c:pt>
                <c:pt idx="314">
                  <c:v>274.70838758085023</c:v>
                </c:pt>
                <c:pt idx="315">
                  <c:v>274.79456173604734</c:v>
                </c:pt>
                <c:pt idx="316">
                  <c:v>274.87974596387602</c:v>
                </c:pt>
                <c:pt idx="317">
                  <c:v>274.96395163614721</c:v>
                </c:pt>
                <c:pt idx="318">
                  <c:v>275.04718999403826</c:v>
                </c:pt>
                <c:pt idx="319">
                  <c:v>275.12947214959252</c:v>
                </c:pt>
                <c:pt idx="320">
                  <c:v>275.2108090872037</c:v>
                </c:pt>
                <c:pt idx="321">
                  <c:v>275.29121166508247</c:v>
                </c:pt>
                <c:pt idx="322">
                  <c:v>275.37069061670525</c:v>
                </c:pt>
                <c:pt idx="323">
                  <c:v>275.44925655224768</c:v>
                </c:pt>
                <c:pt idx="324">
                  <c:v>275.5269199600005</c:v>
                </c:pt>
                <c:pt idx="325">
                  <c:v>275.60369120777034</c:v>
                </c:pt>
                <c:pt idx="326">
                  <c:v>275.6795805442631</c:v>
                </c:pt>
                <c:pt idx="327">
                  <c:v>275.75459810045254</c:v>
                </c:pt>
                <c:pt idx="328">
                  <c:v>275.82875389093272</c:v>
                </c:pt>
                <c:pt idx="329">
                  <c:v>275.90205781525469</c:v>
                </c:pt>
                <c:pt idx="330">
                  <c:v>275.97451965924864</c:v>
                </c:pt>
                <c:pt idx="331">
                  <c:v>276.04614909632937</c:v>
                </c:pt>
                <c:pt idx="332">
                  <c:v>276.11695568878844</c:v>
                </c:pt>
                <c:pt idx="333">
                  <c:v>276.18694888906998</c:v>
                </c:pt>
                <c:pt idx="334">
                  <c:v>276.25613804103341</c:v>
                </c:pt>
                <c:pt idx="335">
                  <c:v>276.32453238120036</c:v>
                </c:pt>
                <c:pt idx="336">
                  <c:v>276.39214103998728</c:v>
                </c:pt>
                <c:pt idx="337">
                  <c:v>276.45897304292527</c:v>
                </c:pt>
                <c:pt idx="338">
                  <c:v>276.52503731186408</c:v>
                </c:pt>
                <c:pt idx="339">
                  <c:v>276.59034266616374</c:v>
                </c:pt>
                <c:pt idx="340">
                  <c:v>276.65489782387186</c:v>
                </c:pt>
                <c:pt idx="341">
                  <c:v>276.71871140288698</c:v>
                </c:pt>
                <c:pt idx="342">
                  <c:v>276.78179192210956</c:v>
                </c:pt>
                <c:pt idx="343">
                  <c:v>276.8441478025789</c:v>
                </c:pt>
                <c:pt idx="344">
                  <c:v>276.90578736859754</c:v>
                </c:pt>
                <c:pt idx="345">
                  <c:v>276.96671884884245</c:v>
                </c:pt>
                <c:pt idx="346">
                  <c:v>277.02695037746321</c:v>
                </c:pt>
                <c:pt idx="347">
                  <c:v>277.08648999516839</c:v>
                </c:pt>
                <c:pt idx="348">
                  <c:v>277.14534565029879</c:v>
                </c:pt>
                <c:pt idx="349">
                  <c:v>277.20352519988865</c:v>
                </c:pt>
                <c:pt idx="350">
                  <c:v>277.26103641071398</c:v>
                </c:pt>
                <c:pt idx="351">
                  <c:v>277.31788696033004</c:v>
                </c:pt>
                <c:pt idx="352">
                  <c:v>277.37408443809619</c:v>
                </c:pt>
                <c:pt idx="353">
                  <c:v>277.42963634618826</c:v>
                </c:pt>
                <c:pt idx="354">
                  <c:v>277.48455010060138</c:v>
                </c:pt>
                <c:pt idx="355">
                  <c:v>277.53883303213883</c:v>
                </c:pt>
                <c:pt idx="356">
                  <c:v>277.59249238739125</c:v>
                </c:pt>
                <c:pt idx="357">
                  <c:v>277.64553532970405</c:v>
                </c:pt>
                <c:pt idx="358">
                  <c:v>277.69796894013342</c:v>
                </c:pt>
                <c:pt idx="359">
                  <c:v>277.74980021839167</c:v>
                </c:pt>
                <c:pt idx="360">
                  <c:v>277.80103608378226</c:v>
                </c:pt>
                <c:pt idx="361">
                  <c:v>277.85168337612265</c:v>
                </c:pt>
                <c:pt idx="362">
                  <c:v>277.90174885665732</c:v>
                </c:pt>
                <c:pt idx="363">
                  <c:v>277.95123920896151</c:v>
                </c:pt>
                <c:pt idx="364">
                  <c:v>278.00016103983262</c:v>
                </c:pt>
                <c:pt idx="365">
                  <c:v>278.04852088017236</c:v>
                </c:pt>
                <c:pt idx="366">
                  <c:v>278.09632518585806</c:v>
                </c:pt>
                <c:pt idx="367">
                  <c:v>278.14358033860572</c:v>
                </c:pt>
                <c:pt idx="368">
                  <c:v>278.19029264682069</c:v>
                </c:pt>
                <c:pt idx="369">
                  <c:v>278.23646834644097</c:v>
                </c:pt>
                <c:pt idx="370">
                  <c:v>278.28211360176834</c:v>
                </c:pt>
                <c:pt idx="371">
                  <c:v>278.32723450629271</c:v>
                </c:pt>
                <c:pt idx="372">
                  <c:v>278.3718370835046</c:v>
                </c:pt>
                <c:pt idx="373">
                  <c:v>278.41592728769945</c:v>
                </c:pt>
                <c:pt idx="374">
                  <c:v>278.45951100477293</c:v>
                </c:pt>
                <c:pt idx="375">
                  <c:v>278.50259405300642</c:v>
                </c:pt>
                <c:pt idx="376">
                  <c:v>278.54518218384305</c:v>
                </c:pt>
                <c:pt idx="377">
                  <c:v>278.58728108265677</c:v>
                </c:pt>
                <c:pt idx="378">
                  <c:v>278.62889636951007</c:v>
                </c:pt>
                <c:pt idx="379">
                  <c:v>278.67003359990571</c:v>
                </c:pt>
                <c:pt idx="380">
                  <c:v>278.71069826552673</c:v>
                </c:pt>
                <c:pt idx="381">
                  <c:v>278.7508957949708</c:v>
                </c:pt>
                <c:pt idx="382">
                  <c:v>278.7906315544742</c:v>
                </c:pt>
                <c:pt idx="383">
                  <c:v>278.82991084862834</c:v>
                </c:pt>
                <c:pt idx="384">
                  <c:v>278.86873892108861</c:v>
                </c:pt>
                <c:pt idx="385">
                  <c:v>278.90712095527311</c:v>
                </c:pt>
                <c:pt idx="386">
                  <c:v>278.94506207505594</c:v>
                </c:pt>
                <c:pt idx="387">
                  <c:v>278.98256734545021</c:v>
                </c:pt>
                <c:pt idx="388">
                  <c:v>279.01964177328455</c:v>
                </c:pt>
                <c:pt idx="389">
                  <c:v>279.05629030787185</c:v>
                </c:pt>
                <c:pt idx="390">
                  <c:v>279.09251784166923</c:v>
                </c:pt>
                <c:pt idx="391">
                  <c:v>279.12832921093212</c:v>
                </c:pt>
                <c:pt idx="392">
                  <c:v>279.16372919635904</c:v>
                </c:pt>
                <c:pt idx="393">
                  <c:v>279.19872252373023</c:v>
                </c:pt>
                <c:pt idx="394">
                  <c:v>279.23331386453833</c:v>
                </c:pt>
                <c:pt idx="395">
                  <c:v>279.26750783661231</c:v>
                </c:pt>
                <c:pt idx="396">
                  <c:v>279.30130900473341</c:v>
                </c:pt>
                <c:pt idx="397">
                  <c:v>279.33472188124517</c:v>
                </c:pt>
                <c:pt idx="398">
                  <c:v>279.3677509266555</c:v>
                </c:pt>
                <c:pt idx="399">
                  <c:v>279.40040055023178</c:v>
                </c:pt>
                <c:pt idx="400">
                  <c:v>279.43267511059037</c:v>
                </c:pt>
                <c:pt idx="401">
                  <c:v>279.46457891627756</c:v>
                </c:pt>
                <c:pt idx="402">
                  <c:v>279.49611622634512</c:v>
                </c:pt>
                <c:pt idx="403">
                  <c:v>279.52729125091895</c:v>
                </c:pt>
                <c:pt idx="404">
                  <c:v>279.55810815176108</c:v>
                </c:pt>
                <c:pt idx="405">
                  <c:v>279.58857104282521</c:v>
                </c:pt>
                <c:pt idx="406">
                  <c:v>279.61868399080606</c:v>
                </c:pt>
                <c:pt idx="407">
                  <c:v>279.64845101568159</c:v>
                </c:pt>
                <c:pt idx="408">
                  <c:v>279.67787609125099</c:v>
                </c:pt>
                <c:pt idx="409">
                  <c:v>279.70696314566345</c:v>
                </c:pt>
                <c:pt idx="410">
                  <c:v>279.73571606194406</c:v>
                </c:pt>
                <c:pt idx="411">
                  <c:v>279.76413867851176</c:v>
                </c:pt>
                <c:pt idx="412">
                  <c:v>279.79223478969095</c:v>
                </c:pt>
                <c:pt idx="413">
                  <c:v>279.82000814621904</c:v>
                </c:pt>
                <c:pt idx="414">
                  <c:v>279.84746245574672</c:v>
                </c:pt>
                <c:pt idx="415">
                  <c:v>279.87460138333273</c:v>
                </c:pt>
                <c:pt idx="416">
                  <c:v>279.90142855193363</c:v>
                </c:pt>
                <c:pt idx="417">
                  <c:v>279.92794754288735</c:v>
                </c:pt>
                <c:pt idx="418">
                  <c:v>279.9541618963907</c:v>
                </c:pt>
                <c:pt idx="419">
                  <c:v>279.98007511197261</c:v>
                </c:pt>
                <c:pt idx="420">
                  <c:v>280.00569064896115</c:v>
                </c:pt>
                <c:pt idx="421">
                  <c:v>280.03101192694544</c:v>
                </c:pt>
                <c:pt idx="422">
                  <c:v>280.05604232623148</c:v>
                </c:pt>
                <c:pt idx="423">
                  <c:v>280.0807851882941</c:v>
                </c:pt>
                <c:pt idx="424">
                  <c:v>280.10524381622338</c:v>
                </c:pt>
                <c:pt idx="425">
                  <c:v>280.1294214751648</c:v>
                </c:pt>
                <c:pt idx="426">
                  <c:v>280.15332139275529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C7-4642-BAD0-9524848B0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37824"/>
        <c:axId val="293732248"/>
      </c:scatterChart>
      <c:valAx>
        <c:axId val="2937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2248"/>
        <c:crosses val="autoZero"/>
        <c:crossBetween val="midCat"/>
      </c:valAx>
      <c:valAx>
        <c:axId val="29373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Speed</a:t>
                </a:r>
                <a:r>
                  <a:rPr lang="en-CA" baseline="0"/>
                  <a:t> (pulses / s)</a:t>
                </a:r>
                <a:endParaRPr lang="en-CA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782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Initial PID Control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 custT="1"/>
      <dgm:spPr>
        <a:solidFill>
          <a:srgbClr val="6FEBA0">
            <a:lumMod val="50000"/>
          </a:srgbClr>
        </a:solid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33020" tIns="24765" rIns="33020" bIns="24765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8C9469BB-063F-4EFE-A4A0-735572908C77}">
      <dgm:prSet phldrT="[Text]"/>
      <dgm:spPr/>
      <dgm:t>
        <a:bodyPr/>
        <a:lstStyle/>
        <a:p>
          <a:r>
            <a:rPr lang="en-CA" b="0" dirty="0"/>
            <a:t>2 non-commercial motors</a:t>
          </a:r>
        </a:p>
      </dgm:t>
    </dgm:pt>
    <dgm:pt modelId="{3BBBB36F-59F3-40CA-B468-1D862977871B}" type="parTrans" cxnId="{B9F44978-35CC-48D4-8D55-A472CFCDB141}">
      <dgm:prSet/>
      <dgm:spPr/>
      <dgm:t>
        <a:bodyPr/>
        <a:lstStyle/>
        <a:p>
          <a:endParaRPr lang="en-CA"/>
        </a:p>
      </dgm:t>
    </dgm:pt>
    <dgm:pt modelId="{F2FBC9F5-6FEA-4F16-8E55-0061A5DBACF2}" type="sibTrans" cxnId="{B9F44978-35CC-48D4-8D55-A472CFCDB141}">
      <dgm:prSet/>
      <dgm:spPr/>
      <dgm:t>
        <a:bodyPr/>
        <a:lstStyle/>
        <a:p>
          <a:endParaRPr lang="en-CA"/>
        </a:p>
      </dgm:t>
    </dgm:pt>
    <dgm:pt modelId="{98C85082-6854-4ECE-930E-79112CACA2CA}">
      <dgm:prSet phldrT="[Text]"/>
      <dgm:spPr/>
      <dgm:t>
        <a:bodyPr/>
        <a:lstStyle/>
        <a:p>
          <a:r>
            <a:rPr lang="en-CA" b="0" dirty="0"/>
            <a:t>Motion in X – Z plane </a:t>
          </a:r>
        </a:p>
      </dgm:t>
    </dgm:pt>
    <dgm:pt modelId="{F4221CF3-186D-4EC8-B9CE-8DB153311EFD}" type="parTrans" cxnId="{EE4F19DE-FF42-488C-9300-EF55CC254476}">
      <dgm:prSet/>
      <dgm:spPr/>
      <dgm:t>
        <a:bodyPr/>
        <a:lstStyle/>
        <a:p>
          <a:endParaRPr lang="en-CA"/>
        </a:p>
      </dgm:t>
    </dgm:pt>
    <dgm:pt modelId="{2C793535-F8D5-4808-AD41-608BC27E638F}" type="sibTrans" cxnId="{EE4F19DE-FF42-488C-9300-EF55CC254476}">
      <dgm:prSet/>
      <dgm:spPr/>
      <dgm:t>
        <a:bodyPr/>
        <a:lstStyle/>
        <a:p>
          <a:endParaRPr lang="en-CA"/>
        </a:p>
      </dgm:t>
    </dgm:pt>
    <dgm:pt modelId="{BCCFA65B-2796-44F8-9B49-E133C31E263C}">
      <dgm:prSet phldrT="[Text]"/>
      <dgm:spPr/>
      <dgm:t>
        <a:bodyPr/>
        <a:lstStyle/>
        <a:p>
          <a:r>
            <a:rPr lang="en-CA" b="0" dirty="0"/>
            <a:t>Real time control system</a:t>
          </a:r>
        </a:p>
      </dgm:t>
    </dgm:pt>
    <dgm:pt modelId="{20B7D817-F336-40F8-9CF5-F5E99DAFC0BB}" type="parTrans" cxnId="{C9AFA812-80A7-4D44-9825-8C222EA71A07}">
      <dgm:prSet/>
      <dgm:spPr/>
      <dgm:t>
        <a:bodyPr/>
        <a:lstStyle/>
        <a:p>
          <a:endParaRPr lang="en-CA"/>
        </a:p>
      </dgm:t>
    </dgm:pt>
    <dgm:pt modelId="{8ED1B437-BDD5-42B0-AC71-F68C5E010657}" type="sibTrans" cxnId="{C9AFA812-80A7-4D44-9825-8C222EA71A07}">
      <dgm:prSet/>
      <dgm:spPr/>
      <dgm:t>
        <a:bodyPr/>
        <a:lstStyle/>
        <a:p>
          <a:endParaRPr lang="en-CA"/>
        </a:p>
      </dgm:t>
    </dgm:pt>
    <dgm:pt modelId="{6235F86A-F41F-4C06-AE15-5CD914D095C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All circuits on PCBs</a:t>
          </a:r>
        </a:p>
      </dgm:t>
    </dgm:pt>
    <dgm:pt modelId="{32862D5C-FC7E-4979-B956-CFBD823EB81E}" type="parTrans" cxnId="{1F667A89-CDE5-43ED-BE42-FB176687F111}">
      <dgm:prSet/>
      <dgm:spPr/>
      <dgm:t>
        <a:bodyPr/>
        <a:lstStyle/>
        <a:p>
          <a:endParaRPr lang="en-CA"/>
        </a:p>
      </dgm:t>
    </dgm:pt>
    <dgm:pt modelId="{B11FA0A2-D5A2-4819-BC12-933B7A475B78}" type="sibTrans" cxnId="{1F667A89-CDE5-43ED-BE42-FB176687F111}">
      <dgm:prSet/>
      <dgm:spPr/>
      <dgm:t>
        <a:bodyPr/>
        <a:lstStyle/>
        <a:p>
          <a:endParaRPr lang="en-CA"/>
        </a:p>
      </dgm:t>
    </dgm:pt>
    <dgm:pt modelId="{3A7AB11C-76D3-4742-95F5-83314E38CD38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Basic animation of shapes</a:t>
          </a:r>
        </a:p>
      </dgm:t>
    </dgm:pt>
    <dgm:pt modelId="{CAADE130-6422-4528-80A5-53651894E125}" type="parTrans" cxnId="{CED9C3B1-BE2C-4454-8E1D-1B64CABECBDF}">
      <dgm:prSet/>
      <dgm:spPr/>
      <dgm:t>
        <a:bodyPr/>
        <a:lstStyle/>
        <a:p>
          <a:endParaRPr lang="en-CA"/>
        </a:p>
      </dgm:t>
    </dgm:pt>
    <dgm:pt modelId="{E1BBC9AC-E8F2-47B8-B5E2-447C53DD9B90}" type="sibTrans" cxnId="{CED9C3B1-BE2C-4454-8E1D-1B64CABECBDF}">
      <dgm:prSet/>
      <dgm:spPr/>
      <dgm:t>
        <a:bodyPr/>
        <a:lstStyle/>
        <a:p>
          <a:endParaRPr lang="en-CA"/>
        </a:p>
      </dgm:t>
    </dgm:pt>
    <dgm:pt modelId="{C3D86D09-8D38-4A18-A173-13F590E475BD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78B10AAB-222B-41DD-A856-4D2F2D30717C}" type="parTrans" cxnId="{9CA4168A-E3DC-49A7-9D4D-07077B959F5C}">
      <dgm:prSet/>
      <dgm:spPr/>
      <dgm:t>
        <a:bodyPr/>
        <a:lstStyle/>
        <a:p>
          <a:endParaRPr lang="en-CA"/>
        </a:p>
      </dgm:t>
    </dgm:pt>
    <dgm:pt modelId="{7F2891E2-FC8E-4F86-A68E-50FC7758B7A2}" type="sibTrans" cxnId="{9CA4168A-E3DC-49A7-9D4D-07077B959F5C}">
      <dgm:prSet/>
      <dgm:spPr/>
      <dgm:t>
        <a:bodyPr/>
        <a:lstStyle/>
        <a:p>
          <a:endParaRPr lang="en-CA"/>
        </a:p>
      </dgm:t>
    </dgm:pt>
    <dgm:pt modelId="{94403305-7058-4D1A-81C3-7CB3553929E4}">
      <dgm:prSet phldrT="[Text]"/>
      <dgm:spPr/>
      <dgm:t>
        <a:bodyPr/>
        <a:lstStyle/>
        <a:p>
          <a:r>
            <a:rPr lang="en-CA" b="0" dirty="0"/>
            <a:t>Laser light</a:t>
          </a:r>
        </a:p>
      </dgm:t>
    </dgm:pt>
    <dgm:pt modelId="{EDD256D1-7346-470D-B3B0-D376CD57B199}" type="parTrans" cxnId="{95873D06-1845-4050-A494-6C4FBEDD3D45}">
      <dgm:prSet/>
      <dgm:spPr/>
      <dgm:t>
        <a:bodyPr/>
        <a:lstStyle/>
        <a:p>
          <a:endParaRPr lang="en-CA"/>
        </a:p>
      </dgm:t>
    </dgm:pt>
    <dgm:pt modelId="{35C6A2EE-FDF8-47E9-BA1C-2C155B7993D5}" type="sibTrans" cxnId="{95873D06-1845-4050-A494-6C4FBEDD3D45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0B10A0D-D3FD-4314-8F65-15DEB95782F1}" type="pres">
      <dgm:prSet presAssocID="{8C9469BB-063F-4EFE-A4A0-735572908C77}" presName="childNode" presStyleLbl="node1" presStyleIdx="0" presStyleCnt="14">
        <dgm:presLayoutVars>
          <dgm:bulletEnabled val="1"/>
        </dgm:presLayoutVars>
      </dgm:prSet>
      <dgm:spPr/>
    </dgm:pt>
    <dgm:pt modelId="{4C130C72-7560-476A-AC68-26B07EBC4C51}" type="pres">
      <dgm:prSet presAssocID="{8C9469BB-063F-4EFE-A4A0-735572908C77}" presName="aSpace2" presStyleCnt="0"/>
      <dgm:spPr/>
    </dgm:pt>
    <dgm:pt modelId="{AE1722F8-9941-4E0A-AF05-6C0D76F5431F}" type="pres">
      <dgm:prSet presAssocID="{98C85082-6854-4ECE-930E-79112CACA2CA}" presName="childNode" presStyleLbl="node1" presStyleIdx="1" presStyleCnt="14">
        <dgm:presLayoutVars>
          <dgm:bulletEnabled val="1"/>
        </dgm:presLayoutVars>
      </dgm:prSet>
      <dgm:spPr/>
    </dgm:pt>
    <dgm:pt modelId="{C5D649FE-52E0-4B2B-82BF-59A4FAC6F8D6}" type="pres">
      <dgm:prSet presAssocID="{98C85082-6854-4ECE-930E-79112CACA2CA}" presName="aSpace2" presStyleCnt="0"/>
      <dgm:spPr/>
    </dgm:pt>
    <dgm:pt modelId="{6AFDA3AF-BBFD-455E-86B2-845DAA808CE6}" type="pres">
      <dgm:prSet presAssocID="{BCCFA65B-2796-44F8-9B49-E133C31E263C}" presName="childNode" presStyleLbl="node1" presStyleIdx="2" presStyleCnt="14">
        <dgm:presLayoutVars>
          <dgm:bulletEnabled val="1"/>
        </dgm:presLayoutVars>
      </dgm:prSet>
      <dgm:spPr/>
    </dgm:pt>
    <dgm:pt modelId="{A961D735-5329-49E5-B524-1330032A7F15}" type="pres">
      <dgm:prSet presAssocID="{BCCFA65B-2796-44F8-9B49-E133C31E263C}" presName="aSpace2" presStyleCnt="0"/>
      <dgm:spPr/>
    </dgm:pt>
    <dgm:pt modelId="{E2253A98-0123-4B54-B94B-5A928BD1A121}" type="pres">
      <dgm:prSet presAssocID="{94403305-7058-4D1A-81C3-7CB3553929E4}" presName="childNode" presStyleLbl="node1" presStyleIdx="3" presStyleCnt="14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4" presStyleCnt="14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5" presStyleCnt="14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6" presStyleCnt="14">
        <dgm:presLayoutVars>
          <dgm:bulletEnabled val="1"/>
        </dgm:presLayoutVars>
      </dgm:prSet>
      <dgm:spPr/>
    </dgm:pt>
    <dgm:pt modelId="{C157F311-09F6-4E40-933C-9A39AB610A52}" type="pres">
      <dgm:prSet presAssocID="{EF2E5317-8A90-4327-BD56-CDAA7CD2B0DD}" presName="aSpace2" presStyleCnt="0"/>
      <dgm:spPr/>
    </dgm:pt>
    <dgm:pt modelId="{EB2DEEC9-F612-4643-8C2C-9D0A68EA0EC2}" type="pres">
      <dgm:prSet presAssocID="{C3D86D09-8D38-4A18-A173-13F590E475BD}" presName="childNode" presStyleLbl="node1" presStyleIdx="7" presStyleCnt="14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8" presStyleCnt="14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9" presStyleCnt="14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10" presStyleCnt="14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11" presStyleCnt="14">
        <dgm:presLayoutVars>
          <dgm:bulletEnabled val="1"/>
        </dgm:presLayoutVars>
      </dgm:prSet>
      <dgm:spPr>
        <a:xfrm>
          <a:off x="5252651" y="3428259"/>
          <a:ext cx="1867290" cy="520475"/>
        </a:xfrm>
        <a:prstGeom prst="roundRect">
          <a:avLst>
            <a:gd name="adj" fmla="val 10000"/>
          </a:avLst>
        </a:prstGeom>
      </dgm:spPr>
    </dgm:pt>
    <dgm:pt modelId="{0065780F-0A3A-4E58-B510-766ACA308D41}" type="pres">
      <dgm:prSet presAssocID="{946D0C74-0D9E-4F17-B861-42275130235D}" presName="aSpace2" presStyleCnt="0"/>
      <dgm:spPr/>
    </dgm:pt>
    <dgm:pt modelId="{7AEC52C9-A258-4369-B493-CA507269EADC}" type="pres">
      <dgm:prSet presAssocID="{6235F86A-F41F-4C06-AE15-5CD914D095CA}" presName="childNode" presStyleLbl="node1" presStyleIdx="12" presStyleCnt="14">
        <dgm:presLayoutVars>
          <dgm:bulletEnabled val="1"/>
        </dgm:presLayoutVars>
      </dgm:prSet>
      <dgm:spPr/>
    </dgm:pt>
    <dgm:pt modelId="{F0653A1D-F30F-4355-B6E6-1D26A287932B}" type="pres">
      <dgm:prSet presAssocID="{6235F86A-F41F-4C06-AE15-5CD914D095CA}" presName="aSpace2" presStyleCnt="0"/>
      <dgm:spPr/>
    </dgm:pt>
    <dgm:pt modelId="{5098125C-EB67-458E-BD0F-9766B41A8457}" type="pres">
      <dgm:prSet presAssocID="{3A7AB11C-76D3-4742-95F5-83314E38CD38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C932AE04-FD50-441E-BCB4-34085C7B1F75}" type="presOf" srcId="{C3D86D09-8D38-4A18-A173-13F590E475BD}" destId="{EB2DEEC9-F612-4643-8C2C-9D0A68EA0EC2}" srcOrd="0" destOrd="0" presId="urn:microsoft.com/office/officeart/2005/8/layout/lProcess2"/>
    <dgm:cxn modelId="{95873D06-1845-4050-A494-6C4FBEDD3D45}" srcId="{72FF5149-E97F-4711-9AD6-669FA1B21253}" destId="{94403305-7058-4D1A-81C3-7CB3553929E4}" srcOrd="3" destOrd="0" parTransId="{EDD256D1-7346-470D-B3B0-D376CD57B199}" sibTransId="{35C6A2EE-FDF8-47E9-BA1C-2C155B7993D5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C9AFA812-80A7-4D44-9825-8C222EA71A07}" srcId="{72FF5149-E97F-4711-9AD6-669FA1B21253}" destId="{BCCFA65B-2796-44F8-9B49-E133C31E263C}" srcOrd="2" destOrd="0" parTransId="{20B7D817-F336-40F8-9CF5-F5E99DAFC0BB}" sibTransId="{8ED1B437-BDD5-42B0-AC71-F68C5E010657}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ADF6436C-D4E9-41B7-B710-5DBAA2909C65}" type="presOf" srcId="{94403305-7058-4D1A-81C3-7CB3553929E4}" destId="{E2253A98-0123-4B54-B94B-5A928BD1A121}" srcOrd="0" destOrd="0" presId="urn:microsoft.com/office/officeart/2005/8/layout/lProcess2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63488357-8D28-4451-BF98-4D93BA0F60AE}" type="presOf" srcId="{98C85082-6854-4ECE-930E-79112CACA2CA}" destId="{AE1722F8-9941-4E0A-AF05-6C0D76F5431F}" srcOrd="0" destOrd="0" presId="urn:microsoft.com/office/officeart/2005/8/layout/lProcess2"/>
    <dgm:cxn modelId="{B9F44978-35CC-48D4-8D55-A472CFCDB141}" srcId="{72FF5149-E97F-4711-9AD6-669FA1B21253}" destId="{8C9469BB-063F-4EFE-A4A0-735572908C77}" srcOrd="0" destOrd="0" parTransId="{3BBBB36F-59F3-40CA-B468-1D862977871B}" sibTransId="{F2FBC9F5-6FEA-4F16-8E55-0061A5DBACF2}"/>
    <dgm:cxn modelId="{1F667A89-CDE5-43ED-BE42-FB176687F111}" srcId="{5BCEB9DD-9A41-4998-8812-B57327942C79}" destId="{6235F86A-F41F-4C06-AE15-5CD914D095CA}" srcOrd="4" destOrd="0" parTransId="{32862D5C-FC7E-4979-B956-CFBD823EB81E}" sibTransId="{B11FA0A2-D5A2-4819-BC12-933B7A475B78}"/>
    <dgm:cxn modelId="{9CA4168A-E3DC-49A7-9D4D-07077B959F5C}" srcId="{7E936C15-A319-4B40-ACF7-3557434926F6}" destId="{C3D86D09-8D38-4A18-A173-13F590E475BD}" srcOrd="3" destOrd="0" parTransId="{78B10AAB-222B-41DD-A856-4D2F2D30717C}" sibTransId="{7F2891E2-FC8E-4F86-A68E-50FC7758B7A2}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C7611E94-CC13-49BF-BA95-2B67EFE3ABF1}" type="presOf" srcId="{8C9469BB-063F-4EFE-A4A0-735572908C77}" destId="{20B10A0D-D3FD-4314-8F65-15DEB95782F1}" srcOrd="0" destOrd="0" presId="urn:microsoft.com/office/officeart/2005/8/layout/lProcess2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ABB16BB0-EBA2-41FC-A916-31A4F764940B}" type="presOf" srcId="{BCCFA65B-2796-44F8-9B49-E133C31E263C}" destId="{6AFDA3AF-BBFD-455E-86B2-845DAA808CE6}" srcOrd="0" destOrd="0" presId="urn:microsoft.com/office/officeart/2005/8/layout/lProcess2"/>
    <dgm:cxn modelId="{CED9C3B1-BE2C-4454-8E1D-1B64CABECBDF}" srcId="{5BCEB9DD-9A41-4998-8812-B57327942C79}" destId="{3A7AB11C-76D3-4742-95F5-83314E38CD38}" srcOrd="5" destOrd="0" parTransId="{CAADE130-6422-4528-80A5-53651894E125}" sibTransId="{E1BBC9AC-E8F2-47B8-B5E2-447C53DD9B90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3DA994DC-E153-4010-A791-17FDAAFDD29B}" type="presOf" srcId="{6235F86A-F41F-4C06-AE15-5CD914D095CA}" destId="{7AEC52C9-A258-4369-B493-CA507269EADC}" srcOrd="0" destOrd="0" presId="urn:microsoft.com/office/officeart/2005/8/layout/lProcess2"/>
    <dgm:cxn modelId="{EE4F19DE-FF42-488C-9300-EF55CC254476}" srcId="{72FF5149-E97F-4711-9AD6-669FA1B21253}" destId="{98C85082-6854-4ECE-930E-79112CACA2CA}" srcOrd="1" destOrd="0" parTransId="{F4221CF3-186D-4EC8-B9CE-8DB153311EFD}" sibTransId="{2C793535-F8D5-4808-AD41-608BC27E638F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7E74DBE8-4C1E-4143-A045-6C093B4E1007}" type="presOf" srcId="{3A7AB11C-76D3-4742-95F5-83314E38CD38}" destId="{5098125C-EB67-458E-BD0F-9766B41A8457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45921A47-DAFC-4216-A08F-C55B90F34CDD}" type="presParOf" srcId="{2FAEA1FB-B94C-4A35-85EA-75ED9D78D639}" destId="{20B10A0D-D3FD-4314-8F65-15DEB95782F1}" srcOrd="0" destOrd="0" presId="urn:microsoft.com/office/officeart/2005/8/layout/lProcess2"/>
    <dgm:cxn modelId="{491C8647-3747-43A8-99C4-F046BE80E303}" type="presParOf" srcId="{2FAEA1FB-B94C-4A35-85EA-75ED9D78D639}" destId="{4C130C72-7560-476A-AC68-26B07EBC4C51}" srcOrd="1" destOrd="0" presId="urn:microsoft.com/office/officeart/2005/8/layout/lProcess2"/>
    <dgm:cxn modelId="{90F8032A-9033-4319-A963-451C4BEDEB7A}" type="presParOf" srcId="{2FAEA1FB-B94C-4A35-85EA-75ED9D78D639}" destId="{AE1722F8-9941-4E0A-AF05-6C0D76F5431F}" srcOrd="2" destOrd="0" presId="urn:microsoft.com/office/officeart/2005/8/layout/lProcess2"/>
    <dgm:cxn modelId="{6FCB85AD-DDAA-4E0A-8077-EAA4D2916E88}" type="presParOf" srcId="{2FAEA1FB-B94C-4A35-85EA-75ED9D78D639}" destId="{C5D649FE-52E0-4B2B-82BF-59A4FAC6F8D6}" srcOrd="3" destOrd="0" presId="urn:microsoft.com/office/officeart/2005/8/layout/lProcess2"/>
    <dgm:cxn modelId="{F116FD66-E4B7-4336-A9F6-A8E8D54D8D83}" type="presParOf" srcId="{2FAEA1FB-B94C-4A35-85EA-75ED9D78D639}" destId="{6AFDA3AF-BBFD-455E-86B2-845DAA808CE6}" srcOrd="4" destOrd="0" presId="urn:microsoft.com/office/officeart/2005/8/layout/lProcess2"/>
    <dgm:cxn modelId="{2700FCC1-C207-4A1B-A28F-69FAFA1DFD54}" type="presParOf" srcId="{2FAEA1FB-B94C-4A35-85EA-75ED9D78D639}" destId="{A961D735-5329-49E5-B524-1330032A7F15}" srcOrd="5" destOrd="0" presId="urn:microsoft.com/office/officeart/2005/8/layout/lProcess2"/>
    <dgm:cxn modelId="{49AA3CEE-3105-4D73-A62B-C60CC069529B}" type="presParOf" srcId="{2FAEA1FB-B94C-4A35-85EA-75ED9D78D639}" destId="{E2253A98-0123-4B54-B94B-5A928BD1A121}" srcOrd="6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914FDC18-3365-4E7D-81B6-EE8D7EC2798E}" type="presParOf" srcId="{F7499D27-D945-4CEA-805A-B61365B3FC58}" destId="{C157F311-09F6-4E40-933C-9A39AB610A52}" srcOrd="5" destOrd="0" presId="urn:microsoft.com/office/officeart/2005/8/layout/lProcess2"/>
    <dgm:cxn modelId="{8336A194-126C-4124-A638-C56BA465C03C}" type="presParOf" srcId="{F7499D27-D945-4CEA-805A-B61365B3FC58}" destId="{EB2DEEC9-F612-4643-8C2C-9D0A68EA0EC2}" srcOrd="6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  <dgm:cxn modelId="{9DFC60B4-486E-4932-96FE-E5A9DF1DF125}" type="presParOf" srcId="{ED07B267-FC6E-4768-8BD5-35CAFBABD8C9}" destId="{0065780F-0A3A-4E58-B510-766ACA308D41}" srcOrd="7" destOrd="0" presId="urn:microsoft.com/office/officeart/2005/8/layout/lProcess2"/>
    <dgm:cxn modelId="{C202E23E-044B-44FF-8A4C-E0F0ADD1BCCD}" type="presParOf" srcId="{ED07B267-FC6E-4768-8BD5-35CAFBABD8C9}" destId="{7AEC52C9-A258-4369-B493-CA507269EADC}" srcOrd="8" destOrd="0" presId="urn:microsoft.com/office/officeart/2005/8/layout/lProcess2"/>
    <dgm:cxn modelId="{4845866E-1373-4680-AC0A-B66FEFFD8F64}" type="presParOf" srcId="{ED07B267-FC6E-4768-8BD5-35CAFBABD8C9}" destId="{F0653A1D-F30F-4355-B6E6-1D26A287932B}" srcOrd="9" destOrd="0" presId="urn:microsoft.com/office/officeart/2005/8/layout/lProcess2"/>
    <dgm:cxn modelId="{AEA3598C-81A3-4913-B50A-F30904F6060C}" type="presParOf" srcId="{ED07B267-FC6E-4768-8BD5-35CAFBABD8C9}" destId="{5098125C-EB67-458E-BD0F-9766B41A8457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04CE-3B69-428E-AACF-CEFD60768A5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08B2FBE-9DB3-4796-986F-326518660324}">
      <dgm:prSet phldrT="[Text]"/>
      <dgm:spPr/>
      <dgm:t>
        <a:bodyPr/>
        <a:lstStyle/>
        <a:p>
          <a:r>
            <a:rPr lang="en-CA" dirty="0"/>
            <a:t>Building Motors</a:t>
          </a:r>
        </a:p>
      </dgm:t>
    </dgm:pt>
    <dgm:pt modelId="{692BC28C-D109-4090-8D82-19FE187A1F04}" type="parTrans" cxnId="{022B5A68-B68E-4E1F-9388-FF99F35D7B4F}">
      <dgm:prSet/>
      <dgm:spPr/>
      <dgm:t>
        <a:bodyPr/>
        <a:lstStyle/>
        <a:p>
          <a:endParaRPr lang="en-CA"/>
        </a:p>
      </dgm:t>
    </dgm:pt>
    <dgm:pt modelId="{301CB715-037E-41AA-8946-7F987A12A7E6}" type="sibTrans" cxnId="{022B5A68-B68E-4E1F-9388-FF99F35D7B4F}">
      <dgm:prSet/>
      <dgm:spPr/>
      <dgm:t>
        <a:bodyPr/>
        <a:lstStyle/>
        <a:p>
          <a:endParaRPr lang="en-CA"/>
        </a:p>
      </dgm:t>
    </dgm:pt>
    <dgm:pt modelId="{6AE98C7F-A2AD-4917-ADDC-87502D552F3C}">
      <dgm:prSet phldrT="[Text]"/>
      <dgm:spPr/>
      <dgm:t>
        <a:bodyPr/>
        <a:lstStyle/>
        <a:p>
          <a:r>
            <a:rPr lang="en-CA" dirty="0"/>
            <a:t>System Integration</a:t>
          </a:r>
        </a:p>
      </dgm:t>
    </dgm:pt>
    <dgm:pt modelId="{ACD8F93E-D78C-4A5F-AA57-7FC274F45DA1}" type="parTrans" cxnId="{9E25ED1F-555D-49C3-8994-AD9D32BBAF3A}">
      <dgm:prSet/>
      <dgm:spPr/>
      <dgm:t>
        <a:bodyPr/>
        <a:lstStyle/>
        <a:p>
          <a:endParaRPr lang="en-CA"/>
        </a:p>
      </dgm:t>
    </dgm:pt>
    <dgm:pt modelId="{BFFE2596-8052-4EEE-AA52-5BD43D84A006}" type="sibTrans" cxnId="{9E25ED1F-555D-49C3-8994-AD9D32BBAF3A}">
      <dgm:prSet/>
      <dgm:spPr/>
      <dgm:t>
        <a:bodyPr/>
        <a:lstStyle/>
        <a:p>
          <a:endParaRPr lang="en-CA"/>
        </a:p>
      </dgm:t>
    </dgm:pt>
    <dgm:pt modelId="{AA78EC22-F5E9-45B5-940B-B799E6E61369}">
      <dgm:prSet phldrT="[Text]"/>
      <dgm:spPr/>
      <dgm:t>
        <a:bodyPr/>
        <a:lstStyle/>
        <a:p>
          <a:r>
            <a:rPr lang="en-CA" dirty="0"/>
            <a:t>Control</a:t>
          </a:r>
        </a:p>
      </dgm:t>
    </dgm:pt>
    <dgm:pt modelId="{060AD6A9-048D-4F4B-9E5C-C5F0C5DF26C0}" type="parTrans" cxnId="{603F2D99-3870-4833-8086-50567EEEAA97}">
      <dgm:prSet/>
      <dgm:spPr/>
      <dgm:t>
        <a:bodyPr/>
        <a:lstStyle/>
        <a:p>
          <a:endParaRPr lang="en-CA"/>
        </a:p>
      </dgm:t>
    </dgm:pt>
    <dgm:pt modelId="{0972447D-6E80-4402-9C6F-D9D34E2505DC}" type="sibTrans" cxnId="{603F2D99-3870-4833-8086-50567EEEAA97}">
      <dgm:prSet/>
      <dgm:spPr/>
      <dgm:t>
        <a:bodyPr/>
        <a:lstStyle/>
        <a:p>
          <a:endParaRPr lang="en-CA"/>
        </a:p>
      </dgm:t>
    </dgm:pt>
    <dgm:pt modelId="{632C62F3-6F30-474C-BDF9-43F20A1A93D0}" type="pres">
      <dgm:prSet presAssocID="{B96C04CE-3B69-428E-AACF-CEFD60768A58}" presName="Name0" presStyleCnt="0">
        <dgm:presLayoutVars>
          <dgm:dir/>
          <dgm:resizeHandles val="exact"/>
        </dgm:presLayoutVars>
      </dgm:prSet>
      <dgm:spPr/>
    </dgm:pt>
    <dgm:pt modelId="{35EF9337-D8C5-4E10-A837-0CC2B1399C07}" type="pres">
      <dgm:prSet presAssocID="{608B2FBE-9DB3-4796-986F-326518660324}" presName="composite" presStyleCnt="0"/>
      <dgm:spPr/>
    </dgm:pt>
    <dgm:pt modelId="{581761BF-BD2F-43DD-A895-79CDDD49C5BC}" type="pres">
      <dgm:prSet presAssocID="{608B2FBE-9DB3-4796-986F-326518660324}" presName="rect1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597FB59D-4825-4004-BB51-845FE9D0AFDE}" type="pres">
      <dgm:prSet presAssocID="{608B2FBE-9DB3-4796-986F-326518660324}" presName="wedgeRectCallout1" presStyleLbl="node1" presStyleIdx="0" presStyleCnt="3">
        <dgm:presLayoutVars>
          <dgm:bulletEnabled val="1"/>
        </dgm:presLayoutVars>
      </dgm:prSet>
      <dgm:spPr/>
    </dgm:pt>
    <dgm:pt modelId="{83D02835-ECD8-42A8-BF1C-BBA6B9B5793B}" type="pres">
      <dgm:prSet presAssocID="{301CB715-037E-41AA-8946-7F987A12A7E6}" presName="sibTrans" presStyleCnt="0"/>
      <dgm:spPr/>
    </dgm:pt>
    <dgm:pt modelId="{FDBE534E-AA61-49E6-A8BA-A1C103C02BAF}" type="pres">
      <dgm:prSet presAssocID="{6AE98C7F-A2AD-4917-ADDC-87502D552F3C}" presName="composite" presStyleCnt="0"/>
      <dgm:spPr/>
    </dgm:pt>
    <dgm:pt modelId="{4E5FAC31-B890-4277-85D1-947011D7D9DC}" type="pres">
      <dgm:prSet presAssocID="{6AE98C7F-A2AD-4917-ADDC-87502D552F3C}" presName="rect1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</dgm:spPr>
    </dgm:pt>
    <dgm:pt modelId="{801E3666-B6EC-4BA2-967A-322853D47D0E}" type="pres">
      <dgm:prSet presAssocID="{6AE98C7F-A2AD-4917-ADDC-87502D552F3C}" presName="wedgeRectCallout1" presStyleLbl="node1" presStyleIdx="1" presStyleCnt="3">
        <dgm:presLayoutVars>
          <dgm:bulletEnabled val="1"/>
        </dgm:presLayoutVars>
      </dgm:prSet>
      <dgm:spPr/>
    </dgm:pt>
    <dgm:pt modelId="{7D190045-D8A3-4101-88EE-FAEC8AF3BF72}" type="pres">
      <dgm:prSet presAssocID="{BFFE2596-8052-4EEE-AA52-5BD43D84A006}" presName="sibTrans" presStyleCnt="0"/>
      <dgm:spPr/>
    </dgm:pt>
    <dgm:pt modelId="{43064201-BDF5-4522-ABDA-4EEE291EAD35}" type="pres">
      <dgm:prSet presAssocID="{AA78EC22-F5E9-45B5-940B-B799E6E61369}" presName="composite" presStyleCnt="0"/>
      <dgm:spPr/>
    </dgm:pt>
    <dgm:pt modelId="{9D154B6F-A098-4882-9CE2-7F1FA7B5017B}" type="pres">
      <dgm:prSet presAssocID="{AA78EC22-F5E9-45B5-940B-B799E6E61369}" presName="rect1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</dgm:spPr>
    </dgm:pt>
    <dgm:pt modelId="{892146DC-0E11-4C30-AEFB-0F71603090B1}" type="pres">
      <dgm:prSet presAssocID="{AA78EC22-F5E9-45B5-940B-B799E6E6136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9E25ED1F-555D-49C3-8994-AD9D32BBAF3A}" srcId="{B96C04CE-3B69-428E-AACF-CEFD60768A58}" destId="{6AE98C7F-A2AD-4917-ADDC-87502D552F3C}" srcOrd="1" destOrd="0" parTransId="{ACD8F93E-D78C-4A5F-AA57-7FC274F45DA1}" sibTransId="{BFFE2596-8052-4EEE-AA52-5BD43D84A006}"/>
    <dgm:cxn modelId="{642CBF5D-CA0B-4638-8568-FB30DBB5D9D6}" type="presOf" srcId="{AA78EC22-F5E9-45B5-940B-B799E6E61369}" destId="{892146DC-0E11-4C30-AEFB-0F71603090B1}" srcOrd="0" destOrd="0" presId="urn:microsoft.com/office/officeart/2008/layout/BendingPictureCaptionList"/>
    <dgm:cxn modelId="{022B5A68-B68E-4E1F-9388-FF99F35D7B4F}" srcId="{B96C04CE-3B69-428E-AACF-CEFD60768A58}" destId="{608B2FBE-9DB3-4796-986F-326518660324}" srcOrd="0" destOrd="0" parTransId="{692BC28C-D109-4090-8D82-19FE187A1F04}" sibTransId="{301CB715-037E-41AA-8946-7F987A12A7E6}"/>
    <dgm:cxn modelId="{93947E73-1ED7-4E8F-BA37-614FD350BAAD}" type="presOf" srcId="{608B2FBE-9DB3-4796-986F-326518660324}" destId="{597FB59D-4825-4004-BB51-845FE9D0AFDE}" srcOrd="0" destOrd="0" presId="urn:microsoft.com/office/officeart/2008/layout/BendingPictureCaptionList"/>
    <dgm:cxn modelId="{1568DD79-1ACD-439D-A864-4A8F80415565}" type="presOf" srcId="{6AE98C7F-A2AD-4917-ADDC-87502D552F3C}" destId="{801E3666-B6EC-4BA2-967A-322853D47D0E}" srcOrd="0" destOrd="0" presId="urn:microsoft.com/office/officeart/2008/layout/BendingPictureCaptionList"/>
    <dgm:cxn modelId="{603F2D99-3870-4833-8086-50567EEEAA97}" srcId="{B96C04CE-3B69-428E-AACF-CEFD60768A58}" destId="{AA78EC22-F5E9-45B5-940B-B799E6E61369}" srcOrd="2" destOrd="0" parTransId="{060AD6A9-048D-4F4B-9E5C-C5F0C5DF26C0}" sibTransId="{0972447D-6E80-4402-9C6F-D9D34E2505DC}"/>
    <dgm:cxn modelId="{F47B8BFF-DFBE-4F07-B606-6275F69FD26D}" type="presOf" srcId="{B96C04CE-3B69-428E-AACF-CEFD60768A58}" destId="{632C62F3-6F30-474C-BDF9-43F20A1A93D0}" srcOrd="0" destOrd="0" presId="urn:microsoft.com/office/officeart/2008/layout/BendingPictureCaptionList"/>
    <dgm:cxn modelId="{DAB4D138-3207-4F53-8D54-F8C444519D04}" type="presParOf" srcId="{632C62F3-6F30-474C-BDF9-43F20A1A93D0}" destId="{35EF9337-D8C5-4E10-A837-0CC2B1399C07}" srcOrd="0" destOrd="0" presId="urn:microsoft.com/office/officeart/2008/layout/BendingPictureCaptionList"/>
    <dgm:cxn modelId="{A7EEFEF9-9C8E-4690-868F-54097D281D41}" type="presParOf" srcId="{35EF9337-D8C5-4E10-A837-0CC2B1399C07}" destId="{581761BF-BD2F-43DD-A895-79CDDD49C5BC}" srcOrd="0" destOrd="0" presId="urn:microsoft.com/office/officeart/2008/layout/BendingPictureCaptionList"/>
    <dgm:cxn modelId="{D212AF8A-B07B-4506-BF91-C9A545285AD9}" type="presParOf" srcId="{35EF9337-D8C5-4E10-A837-0CC2B1399C07}" destId="{597FB59D-4825-4004-BB51-845FE9D0AFDE}" srcOrd="1" destOrd="0" presId="urn:microsoft.com/office/officeart/2008/layout/BendingPictureCaptionList"/>
    <dgm:cxn modelId="{32FCE2CF-7D59-4ABA-9243-8EF11A66DF5C}" type="presParOf" srcId="{632C62F3-6F30-474C-BDF9-43F20A1A93D0}" destId="{83D02835-ECD8-42A8-BF1C-BBA6B9B5793B}" srcOrd="1" destOrd="0" presId="urn:microsoft.com/office/officeart/2008/layout/BendingPictureCaptionList"/>
    <dgm:cxn modelId="{B5378F9F-2982-45BB-923B-FCCB334ADA08}" type="presParOf" srcId="{632C62F3-6F30-474C-BDF9-43F20A1A93D0}" destId="{FDBE534E-AA61-49E6-A8BA-A1C103C02BAF}" srcOrd="2" destOrd="0" presId="urn:microsoft.com/office/officeart/2008/layout/BendingPictureCaptionList"/>
    <dgm:cxn modelId="{E5974637-325E-4B62-8B58-22A7B45BEAA1}" type="presParOf" srcId="{FDBE534E-AA61-49E6-A8BA-A1C103C02BAF}" destId="{4E5FAC31-B890-4277-85D1-947011D7D9DC}" srcOrd="0" destOrd="0" presId="urn:microsoft.com/office/officeart/2008/layout/BendingPictureCaptionList"/>
    <dgm:cxn modelId="{502A9863-C65F-4EC5-B403-879F34F12B95}" type="presParOf" srcId="{FDBE534E-AA61-49E6-A8BA-A1C103C02BAF}" destId="{801E3666-B6EC-4BA2-967A-322853D47D0E}" srcOrd="1" destOrd="0" presId="urn:microsoft.com/office/officeart/2008/layout/BendingPictureCaptionList"/>
    <dgm:cxn modelId="{A2927AF7-EECF-4F28-A483-685B098AE3A2}" type="presParOf" srcId="{632C62F3-6F30-474C-BDF9-43F20A1A93D0}" destId="{7D190045-D8A3-4101-88EE-FAEC8AF3BF72}" srcOrd="3" destOrd="0" presId="urn:microsoft.com/office/officeart/2008/layout/BendingPictureCaptionList"/>
    <dgm:cxn modelId="{491AAF23-2DC4-41AF-AEF7-72ACEE05C28D}" type="presParOf" srcId="{632C62F3-6F30-474C-BDF9-43F20A1A93D0}" destId="{43064201-BDF5-4522-ABDA-4EEE291EAD35}" srcOrd="4" destOrd="0" presId="urn:microsoft.com/office/officeart/2008/layout/BendingPictureCaptionList"/>
    <dgm:cxn modelId="{A7471BA4-0D65-44A9-BC1F-66EF5E9D6061}" type="presParOf" srcId="{43064201-BDF5-4522-ABDA-4EEE291EAD35}" destId="{9D154B6F-A098-4882-9CE2-7F1FA7B5017B}" srcOrd="0" destOrd="0" presId="urn:microsoft.com/office/officeart/2008/layout/BendingPictureCaptionList"/>
    <dgm:cxn modelId="{990337EB-D232-4F88-9293-97DB9B56B568}" type="presParOf" srcId="{43064201-BDF5-4522-ABDA-4EEE291EAD35}" destId="{892146DC-0E11-4C30-AEFB-0F71603090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897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Requirements</a:t>
          </a:r>
        </a:p>
      </dsp:txBody>
      <dsp:txXfrm>
        <a:off x="897" y="0"/>
        <a:ext cx="2334112" cy="1626346"/>
      </dsp:txXfrm>
    </dsp:sp>
    <dsp:sp modelId="{20B10A0D-D3FD-4314-8F65-15DEB95782F1}">
      <dsp:nvSpPr>
        <dsp:cNvPr id="0" name=""/>
        <dsp:cNvSpPr/>
      </dsp:nvSpPr>
      <dsp:spPr>
        <a:xfrm>
          <a:off x="234309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2 non-commercial motors</a:t>
          </a:r>
        </a:p>
      </dsp:txBody>
      <dsp:txXfrm>
        <a:off x="257440" y="1649610"/>
        <a:ext cx="1821028" cy="743485"/>
      </dsp:txXfrm>
    </dsp:sp>
    <dsp:sp modelId="{AE1722F8-9941-4E0A-AF05-6C0D76F5431F}">
      <dsp:nvSpPr>
        <dsp:cNvPr id="0" name=""/>
        <dsp:cNvSpPr/>
      </dsp:nvSpPr>
      <dsp:spPr>
        <a:xfrm>
          <a:off x="234309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Motion in X – Z plane </a:t>
          </a:r>
        </a:p>
      </dsp:txBody>
      <dsp:txXfrm>
        <a:off x="257440" y="2560856"/>
        <a:ext cx="1821028" cy="743485"/>
      </dsp:txXfrm>
    </dsp:sp>
    <dsp:sp modelId="{6AFDA3AF-BBFD-455E-86B2-845DAA808CE6}">
      <dsp:nvSpPr>
        <dsp:cNvPr id="0" name=""/>
        <dsp:cNvSpPr/>
      </dsp:nvSpPr>
      <dsp:spPr>
        <a:xfrm>
          <a:off x="234309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Real time control system</a:t>
          </a:r>
        </a:p>
      </dsp:txBody>
      <dsp:txXfrm>
        <a:off x="257440" y="3472103"/>
        <a:ext cx="1821028" cy="743485"/>
      </dsp:txXfrm>
    </dsp:sp>
    <dsp:sp modelId="{E2253A98-0123-4B54-B94B-5A928BD1A121}">
      <dsp:nvSpPr>
        <dsp:cNvPr id="0" name=""/>
        <dsp:cNvSpPr/>
      </dsp:nvSpPr>
      <dsp:spPr>
        <a:xfrm>
          <a:off x="234309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Laser light</a:t>
          </a:r>
        </a:p>
      </dsp:txBody>
      <dsp:txXfrm>
        <a:off x="257440" y="4383349"/>
        <a:ext cx="1821028" cy="743485"/>
      </dsp:txXfrm>
    </dsp:sp>
    <dsp:sp modelId="{4CC4D38E-CC29-4AF0-9FBF-541855F8E255}">
      <dsp:nvSpPr>
        <dsp:cNvPr id="0" name=""/>
        <dsp:cNvSpPr/>
      </dsp:nvSpPr>
      <dsp:spPr>
        <a:xfrm>
          <a:off x="2510069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Constraints</a:t>
          </a:r>
        </a:p>
      </dsp:txBody>
      <dsp:txXfrm>
        <a:off x="2510069" y="0"/>
        <a:ext cx="2334112" cy="1626346"/>
      </dsp:txXfrm>
    </dsp:sp>
    <dsp:sp modelId="{2932989A-2942-4EB0-B543-2B7E3A37C365}">
      <dsp:nvSpPr>
        <dsp:cNvPr id="0" name=""/>
        <dsp:cNvSpPr/>
      </dsp:nvSpPr>
      <dsp:spPr>
        <a:xfrm>
          <a:off x="2743480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Control Frequency of 1000 Hz</a:t>
          </a:r>
        </a:p>
      </dsp:txBody>
      <dsp:txXfrm>
        <a:off x="2766611" y="1649610"/>
        <a:ext cx="1821028" cy="743485"/>
      </dsp:txXfrm>
    </dsp:sp>
    <dsp:sp modelId="{C2489B56-63D9-4910-9686-90F164D944AD}">
      <dsp:nvSpPr>
        <dsp:cNvPr id="0" name=""/>
        <dsp:cNvSpPr/>
      </dsp:nvSpPr>
      <dsp:spPr>
        <a:xfrm>
          <a:off x="2743480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Max Motor Current </a:t>
          </a:r>
          <a:br>
            <a:rPr lang="en-CA" sz="1300" kern="1200" dirty="0"/>
          </a:br>
          <a:r>
            <a:rPr lang="en-CA" sz="1300" kern="1200" dirty="0"/>
            <a:t>( &lt; 2A )</a:t>
          </a:r>
        </a:p>
      </dsp:txBody>
      <dsp:txXfrm>
        <a:off x="2766611" y="2560856"/>
        <a:ext cx="1821028" cy="743485"/>
      </dsp:txXfrm>
    </dsp:sp>
    <dsp:sp modelId="{FD49741C-A66C-4A20-A164-3C0B48DEDECA}">
      <dsp:nvSpPr>
        <dsp:cNvPr id="0" name=""/>
        <dsp:cNvSpPr/>
      </dsp:nvSpPr>
      <dsp:spPr>
        <a:xfrm>
          <a:off x="2743480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Max Encoder Resolution </a:t>
          </a:r>
          <a:br>
            <a:rPr lang="en-CA" sz="1300" kern="1200" dirty="0"/>
          </a:br>
          <a:r>
            <a:rPr lang="en-CA" sz="1300" kern="1200" dirty="0"/>
            <a:t>( 400 pulses )</a:t>
          </a:r>
        </a:p>
      </dsp:txBody>
      <dsp:txXfrm>
        <a:off x="2766611" y="3472103"/>
        <a:ext cx="1821028" cy="743485"/>
      </dsp:txXfrm>
    </dsp:sp>
    <dsp:sp modelId="{EB2DEEC9-F612-4643-8C2C-9D0A68EA0EC2}">
      <dsp:nvSpPr>
        <dsp:cNvPr id="0" name=""/>
        <dsp:cNvSpPr/>
      </dsp:nvSpPr>
      <dsp:spPr>
        <a:xfrm>
          <a:off x="2743480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No breadboards</a:t>
          </a:r>
        </a:p>
      </dsp:txBody>
      <dsp:txXfrm>
        <a:off x="2766611" y="4383349"/>
        <a:ext cx="1821028" cy="743485"/>
      </dsp:txXfrm>
    </dsp:sp>
    <dsp:sp modelId="{9B7DD1D8-E382-4A30-A099-92C26140ADAB}">
      <dsp:nvSpPr>
        <dsp:cNvPr id="0" name=""/>
        <dsp:cNvSpPr/>
      </dsp:nvSpPr>
      <dsp:spPr>
        <a:xfrm>
          <a:off x="5019240" y="0"/>
          <a:ext cx="2334112" cy="542115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Goals</a:t>
          </a:r>
        </a:p>
      </dsp:txBody>
      <dsp:txXfrm>
        <a:off x="5019240" y="0"/>
        <a:ext cx="2334112" cy="1626346"/>
      </dsp:txXfrm>
    </dsp:sp>
    <dsp:sp modelId="{E5A07861-B02B-4A44-8A64-5AFA2A4F00A9}">
      <dsp:nvSpPr>
        <dsp:cNvPr id="0" name=""/>
        <dsp:cNvSpPr/>
      </dsp:nvSpPr>
      <dsp:spPr>
        <a:xfrm>
          <a:off x="5252651" y="1626611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Rise Time </a:t>
          </a:r>
          <a:br>
            <a:rPr lang="en-CA" sz="1300" kern="1200" dirty="0"/>
          </a:br>
          <a:r>
            <a:rPr lang="en-CA" sz="1300" kern="1200" dirty="0"/>
            <a:t>( &lt; 0.017 s )</a:t>
          </a:r>
        </a:p>
      </dsp:txBody>
      <dsp:txXfrm>
        <a:off x="5267895" y="1641855"/>
        <a:ext cx="1836802" cy="489987"/>
      </dsp:txXfrm>
    </dsp:sp>
    <dsp:sp modelId="{63DD34CE-91A5-48B1-91B7-0F1EACA0AC73}">
      <dsp:nvSpPr>
        <dsp:cNvPr id="0" name=""/>
        <dsp:cNvSpPr/>
      </dsp:nvSpPr>
      <dsp:spPr>
        <a:xfrm>
          <a:off x="5252651" y="2227160"/>
          <a:ext cx="1867290" cy="520475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Overshoot</a:t>
          </a:r>
          <a:br>
            <a:rPr lang="en-CA" sz="1300" kern="1200" dirty="0"/>
          </a:br>
          <a:r>
            <a:rPr lang="en-CA" sz="1300" kern="1200" dirty="0"/>
            <a:t>( &lt; 10 % )</a:t>
          </a:r>
        </a:p>
      </dsp:txBody>
      <dsp:txXfrm>
        <a:off x="5267895" y="2242404"/>
        <a:ext cx="1836802" cy="489987"/>
      </dsp:txXfrm>
    </dsp:sp>
    <dsp:sp modelId="{31C0C30D-B578-4A8E-A44F-E60440A92347}">
      <dsp:nvSpPr>
        <dsp:cNvPr id="0" name=""/>
        <dsp:cNvSpPr/>
      </dsp:nvSpPr>
      <dsp:spPr>
        <a:xfrm>
          <a:off x="5252651" y="2827709"/>
          <a:ext cx="1867290" cy="520475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Simulink Model of Motor Within 5 % Error</a:t>
          </a:r>
        </a:p>
      </dsp:txBody>
      <dsp:txXfrm>
        <a:off x="5267895" y="2842953"/>
        <a:ext cx="1836802" cy="489987"/>
      </dsp:txXfrm>
    </dsp:sp>
    <dsp:sp modelId="{1449EDBC-922A-441F-8125-79EF11AB905E}">
      <dsp:nvSpPr>
        <dsp:cNvPr id="0" name=""/>
        <dsp:cNvSpPr/>
      </dsp:nvSpPr>
      <dsp:spPr>
        <a:xfrm>
          <a:off x="5252651" y="3428259"/>
          <a:ext cx="1867290" cy="520475"/>
        </a:xfrm>
        <a:prstGeom prst="roundRect">
          <a:avLst>
            <a:gd name="adj" fmla="val 10000"/>
          </a:avLst>
        </a:prstGeom>
        <a:solidFill>
          <a:srgbClr val="6FEBA0">
            <a:lumMod val="50000"/>
          </a:srgbClr>
        </a:solid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Support shapes with &gt;5 vertices</a:t>
          </a:r>
        </a:p>
      </dsp:txBody>
      <dsp:txXfrm>
        <a:off x="5267895" y="3443503"/>
        <a:ext cx="1836802" cy="489987"/>
      </dsp:txXfrm>
    </dsp:sp>
    <dsp:sp modelId="{7AEC52C9-A258-4369-B493-CA507269EADC}">
      <dsp:nvSpPr>
        <dsp:cNvPr id="0" name=""/>
        <dsp:cNvSpPr/>
      </dsp:nvSpPr>
      <dsp:spPr>
        <a:xfrm>
          <a:off x="5252651" y="4028808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All circuits on PCBs</a:t>
          </a:r>
        </a:p>
      </dsp:txBody>
      <dsp:txXfrm>
        <a:off x="5267895" y="4044052"/>
        <a:ext cx="1836802" cy="489987"/>
      </dsp:txXfrm>
    </dsp:sp>
    <dsp:sp modelId="{5098125C-EB67-458E-BD0F-9766B41A8457}">
      <dsp:nvSpPr>
        <dsp:cNvPr id="0" name=""/>
        <dsp:cNvSpPr/>
      </dsp:nvSpPr>
      <dsp:spPr>
        <a:xfrm>
          <a:off x="5252651" y="4629357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Basic animation of shapes</a:t>
          </a:r>
        </a:p>
      </dsp:txBody>
      <dsp:txXfrm>
        <a:off x="5267895" y="4644601"/>
        <a:ext cx="1836802" cy="489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61BF-BD2F-43DD-A895-79CDDD49C5BC}">
      <dsp:nvSpPr>
        <dsp:cNvPr id="0" name=""/>
        <dsp:cNvSpPr/>
      </dsp:nvSpPr>
      <dsp:spPr>
        <a:xfrm>
          <a:off x="0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FB59D-4825-4004-BB51-845FE9D0AFDE}">
      <dsp:nvSpPr>
        <dsp:cNvPr id="0" name=""/>
        <dsp:cNvSpPr/>
      </dsp:nvSpPr>
      <dsp:spPr>
        <a:xfrm>
          <a:off x="296822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Building Motors</a:t>
          </a:r>
        </a:p>
      </dsp:txBody>
      <dsp:txXfrm>
        <a:off x="296822" y="2544048"/>
        <a:ext cx="2935247" cy="923448"/>
      </dsp:txXfrm>
    </dsp:sp>
    <dsp:sp modelId="{4E5FAC31-B890-4277-85D1-947011D7D9DC}">
      <dsp:nvSpPr>
        <dsp:cNvPr id="0" name=""/>
        <dsp:cNvSpPr/>
      </dsp:nvSpPr>
      <dsp:spPr>
        <a:xfrm>
          <a:off x="3627834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E3666-B6EC-4BA2-967A-322853D47D0E}">
      <dsp:nvSpPr>
        <dsp:cNvPr id="0" name=""/>
        <dsp:cNvSpPr/>
      </dsp:nvSpPr>
      <dsp:spPr>
        <a:xfrm>
          <a:off x="3924657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System Integration</a:t>
          </a:r>
        </a:p>
      </dsp:txBody>
      <dsp:txXfrm>
        <a:off x="3924657" y="2544048"/>
        <a:ext cx="2935247" cy="923448"/>
      </dsp:txXfrm>
    </dsp:sp>
    <dsp:sp modelId="{9D154B6F-A098-4882-9CE2-7F1FA7B5017B}">
      <dsp:nvSpPr>
        <dsp:cNvPr id="0" name=""/>
        <dsp:cNvSpPr/>
      </dsp:nvSpPr>
      <dsp:spPr>
        <a:xfrm>
          <a:off x="7255668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46DC-0E11-4C30-AEFB-0F71603090B1}">
      <dsp:nvSpPr>
        <dsp:cNvPr id="0" name=""/>
        <dsp:cNvSpPr/>
      </dsp:nvSpPr>
      <dsp:spPr>
        <a:xfrm>
          <a:off x="7552491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Control</a:t>
          </a:r>
        </a:p>
      </dsp:txBody>
      <dsp:txXfrm>
        <a:off x="7552491" y="2544048"/>
        <a:ext cx="2935247" cy="923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0D86D-1C33-4CA6-9D17-63F32D0A87E3}"/>
              </a:ext>
            </a:extLst>
          </p:cNvPr>
          <p:cNvSpPr/>
          <p:nvPr userDrawn="1"/>
        </p:nvSpPr>
        <p:spPr>
          <a:xfrm>
            <a:off x="372232" y="962976"/>
            <a:ext cx="4622244" cy="50783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FD607-8EBA-4D49-9B99-2559E98D6320}"/>
              </a:ext>
            </a:extLst>
          </p:cNvPr>
          <p:cNvSpPr/>
          <p:nvPr userDrawn="1"/>
        </p:nvSpPr>
        <p:spPr>
          <a:xfrm>
            <a:off x="685499" y="1282797"/>
            <a:ext cx="4031185" cy="4438743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26D73-6520-4F5F-B932-3DD74FFD774E}"/>
              </a:ext>
            </a:extLst>
          </p:cNvPr>
          <p:cNvSpPr/>
          <p:nvPr userDrawn="1"/>
        </p:nvSpPr>
        <p:spPr>
          <a:xfrm>
            <a:off x="1043763" y="1541887"/>
            <a:ext cx="3314106" cy="3920565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EF08-E438-485D-8939-4CA7A49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51" y="1887111"/>
            <a:ext cx="2975798" cy="3165237"/>
          </a:xfrm>
        </p:spPr>
        <p:txBody>
          <a:bodyPr anchor="ctr"/>
          <a:lstStyle>
            <a:lvl1pPr algn="ctr"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sx="1000" sy="1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C9FD-7FD1-4C33-84BE-DF949D92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0A2B-B5DB-4F87-95EB-5F30E4C57B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0F42-6491-47B3-8239-7145A4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5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47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34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2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0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2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872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B40ED86-370A-4D7B-B980-5A48A3B0B403}"/>
              </a:ext>
            </a:extLst>
          </p:cNvPr>
          <p:cNvSpPr/>
          <p:nvPr userDrawn="1"/>
        </p:nvSpPr>
        <p:spPr bwMode="auto">
          <a:xfrm>
            <a:off x="3876031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304EF2-5F09-4E2E-9CFB-70CD25BC3215}"/>
              </a:ext>
            </a:extLst>
          </p:cNvPr>
          <p:cNvSpPr/>
          <p:nvPr userDrawn="1"/>
        </p:nvSpPr>
        <p:spPr bwMode="auto">
          <a:xfrm>
            <a:off x="-4858870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60" y="-10757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3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29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44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451513" y="746225"/>
            <a:ext cx="3259874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36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2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6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17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1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5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82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1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9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3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6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6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7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78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F13BE-668F-462E-AD35-08FAB8C795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0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714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7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8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Laser Light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ELEC 391 – Group B1</a:t>
            </a:r>
          </a:p>
        </p:txBody>
      </p:sp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D93DF9-65FD-4BA9-86E0-60972030EAF2}"/>
              </a:ext>
            </a:extLst>
          </p:cNvPr>
          <p:cNvSpPr/>
          <p:nvPr/>
        </p:nvSpPr>
        <p:spPr>
          <a:xfrm>
            <a:off x="364515" y="821917"/>
            <a:ext cx="1075765" cy="5384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78CE6E-712C-495C-B4DB-A87A62317C38}"/>
              </a:ext>
            </a:extLst>
          </p:cNvPr>
          <p:cNvSpPr/>
          <p:nvPr/>
        </p:nvSpPr>
        <p:spPr>
          <a:xfrm>
            <a:off x="3719842" y="3345759"/>
            <a:ext cx="5642658" cy="318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0AC6AD-9D0B-4946-9D95-0B6DC724D5D8}"/>
              </a:ext>
            </a:extLst>
          </p:cNvPr>
          <p:cNvGrpSpPr/>
          <p:nvPr/>
        </p:nvGrpSpPr>
        <p:grpSpPr>
          <a:xfrm>
            <a:off x="2453967" y="298768"/>
            <a:ext cx="8648373" cy="2573696"/>
            <a:chOff x="1844367" y="-69804"/>
            <a:chExt cx="10051698" cy="29913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17144D-05FA-4B4D-B8A0-DF543F949EB6}"/>
                </a:ext>
              </a:extLst>
            </p:cNvPr>
            <p:cNvGrpSpPr/>
            <p:nvPr/>
          </p:nvGrpSpPr>
          <p:grpSpPr>
            <a:xfrm>
              <a:off x="1844367" y="959602"/>
              <a:ext cx="3371397" cy="1961909"/>
              <a:chOff x="1403970" y="2314936"/>
              <a:chExt cx="3255649" cy="253812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3AC5605-EE4D-4EAF-B332-7BD7D4177FEE}"/>
                  </a:ext>
                </a:extLst>
              </p:cNvPr>
              <p:cNvSpPr/>
              <p:nvPr/>
            </p:nvSpPr>
            <p:spPr>
              <a:xfrm>
                <a:off x="1499731" y="2314936"/>
                <a:ext cx="3159888" cy="247119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" name="Picture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30DBB0F8-5E19-404A-AD52-4CFE9417F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04" t="9694" r="27745"/>
              <a:stretch/>
            </p:blipFill>
            <p:spPr>
              <a:xfrm>
                <a:off x="1403970" y="2322446"/>
                <a:ext cx="3255649" cy="2530612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CA16A8-1DB6-4FFE-9961-9A1EB885D8FD}"/>
                </a:ext>
              </a:extLst>
            </p:cNvPr>
            <p:cNvGrpSpPr/>
            <p:nvPr/>
          </p:nvGrpSpPr>
          <p:grpSpPr>
            <a:xfrm>
              <a:off x="5903176" y="316465"/>
              <a:ext cx="1934080" cy="2605046"/>
              <a:chOff x="5520018" y="364603"/>
              <a:chExt cx="2017934" cy="260504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BC32DD-C22F-4FAE-AF7F-BBAC749A51F9}"/>
                  </a:ext>
                </a:extLst>
              </p:cNvPr>
              <p:cNvSpPr/>
              <p:nvPr/>
            </p:nvSpPr>
            <p:spPr>
              <a:xfrm>
                <a:off x="5520018" y="364603"/>
                <a:ext cx="2017934" cy="26050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" name="video-1518291068 (1)">
                <a:hlinkClick r:id="" action="ppaction://media"/>
                <a:extLst>
                  <a:ext uri="{FF2B5EF4-FFF2-40B4-BE49-F238E27FC236}">
                    <a16:creationId xmlns:a16="http://schemas.microsoft.com/office/drawing/2014/main" id="{34D06229-C617-4839-87CC-4332568A2335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 rotWithShape="1">
              <a:blip r:embed="rId7"/>
              <a:srcRect t="17510" b="6892"/>
              <a:stretch/>
            </p:blipFill>
            <p:spPr>
              <a:xfrm>
                <a:off x="5625864" y="439999"/>
                <a:ext cx="1852796" cy="2474303"/>
              </a:xfrm>
              <a:prstGeom prst="rect">
                <a:avLst/>
              </a:prstGeom>
              <a:effectLst>
                <a:softEdge rad="127000"/>
              </a:effec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9EEA43-8FDC-4DF5-A1CE-15E0DF3CD001}"/>
                </a:ext>
              </a:extLst>
            </p:cNvPr>
            <p:cNvGrpSpPr/>
            <p:nvPr/>
          </p:nvGrpSpPr>
          <p:grpSpPr>
            <a:xfrm>
              <a:off x="8524668" y="851842"/>
              <a:ext cx="3371397" cy="2069669"/>
              <a:chOff x="7479869" y="2302608"/>
              <a:chExt cx="3371397" cy="206966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66B821-93AC-4AFF-975C-C12D23257104}"/>
                  </a:ext>
                </a:extLst>
              </p:cNvPr>
              <p:cNvSpPr/>
              <p:nvPr/>
            </p:nvSpPr>
            <p:spPr>
              <a:xfrm>
                <a:off x="7575630" y="2355448"/>
                <a:ext cx="3275636" cy="19619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9" name="video-1520488559">
                <a:hlinkClick r:id="" action="ppaction://media"/>
                <a:extLst>
                  <a:ext uri="{FF2B5EF4-FFF2-40B4-BE49-F238E27FC236}">
                    <a16:creationId xmlns:a16="http://schemas.microsoft.com/office/drawing/2014/main" id="{EEE88D15-A9E6-4A83-9F37-C430C2AB5A61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8"/>
              <a:srcRect r="8334"/>
              <a:stretch/>
            </p:blipFill>
            <p:spPr>
              <a:xfrm>
                <a:off x="7479869" y="2302608"/>
                <a:ext cx="3371397" cy="2069669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BDC0DE-DCC9-4FD6-AA80-4EBDEDBB01A3}"/>
                </a:ext>
              </a:extLst>
            </p:cNvPr>
            <p:cNvGrpSpPr/>
            <p:nvPr/>
          </p:nvGrpSpPr>
          <p:grpSpPr>
            <a:xfrm>
              <a:off x="1844367" y="-69804"/>
              <a:ext cx="8323662" cy="923330"/>
              <a:chOff x="1844367" y="347430"/>
              <a:chExt cx="8323662" cy="923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34EA8B-F545-421D-A794-9C3647BB6003}"/>
                  </a:ext>
                </a:extLst>
              </p:cNvPr>
              <p:cNvSpPr/>
              <p:nvPr/>
            </p:nvSpPr>
            <p:spPr>
              <a:xfrm>
                <a:off x="1844367" y="347430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1…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1591E8-1A25-4270-B654-5F6A329DABBA}"/>
                  </a:ext>
                </a:extLst>
              </p:cNvPr>
              <p:cNvSpPr/>
              <p:nvPr/>
            </p:nvSpPr>
            <p:spPr>
              <a:xfrm>
                <a:off x="5188615" y="347430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2…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6EFAB8-1167-40E4-A90A-46BCE749AB37}"/>
                  </a:ext>
                </a:extLst>
              </p:cNvPr>
              <p:cNvSpPr/>
              <p:nvPr/>
            </p:nvSpPr>
            <p:spPr>
              <a:xfrm>
                <a:off x="8205073" y="347430"/>
                <a:ext cx="196295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3…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420956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39A2C-2C2C-43B9-9CA4-FD209A5EF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"/>
          <a:stretch/>
        </p:blipFill>
        <p:spPr>
          <a:xfrm>
            <a:off x="0" y="182881"/>
            <a:ext cx="12192000" cy="56311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0BDE76-3FE8-4C1D-B076-47D935FDF078}"/>
              </a:ext>
            </a:extLst>
          </p:cNvPr>
          <p:cNvSpPr/>
          <p:nvPr/>
        </p:nvSpPr>
        <p:spPr>
          <a:xfrm>
            <a:off x="2664612" y="5763875"/>
            <a:ext cx="6862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SYSTEM FLOWCHART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4200C-2AAE-4342-8142-C1A3438E5A1E}"/>
              </a:ext>
            </a:extLst>
          </p:cNvPr>
          <p:cNvSpPr/>
          <p:nvPr/>
        </p:nvSpPr>
        <p:spPr>
          <a:xfrm>
            <a:off x="0" y="0"/>
            <a:ext cx="12192000" cy="17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F4ACC-B932-4FAD-B6CD-09A3EE60A048}"/>
              </a:ext>
            </a:extLst>
          </p:cNvPr>
          <p:cNvSpPr/>
          <p:nvPr/>
        </p:nvSpPr>
        <p:spPr>
          <a:xfrm>
            <a:off x="0" y="6675120"/>
            <a:ext cx="12192000" cy="17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37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E512BF-C145-42A3-90CC-89F148A7ED91}"/>
              </a:ext>
            </a:extLst>
          </p:cNvPr>
          <p:cNvSpPr/>
          <p:nvPr/>
        </p:nvSpPr>
        <p:spPr>
          <a:xfrm>
            <a:off x="1429474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1</a:t>
            </a:r>
          </a:p>
          <a:p>
            <a:pPr algn="ctr"/>
            <a:r>
              <a:rPr lang="en-CA" sz="1600" dirty="0"/>
              <a:t>Homing Yaw Motor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8F099C-908C-4F60-9EBD-872086B1FFE8}"/>
              </a:ext>
            </a:extLst>
          </p:cNvPr>
          <p:cNvSpPr/>
          <p:nvPr/>
        </p:nvSpPr>
        <p:spPr>
          <a:xfrm>
            <a:off x="3800355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2</a:t>
            </a:r>
          </a:p>
          <a:p>
            <a:pPr algn="ctr"/>
            <a:r>
              <a:rPr lang="en-CA" sz="1600" dirty="0"/>
              <a:t>Homing Pitch Motor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23F2E2-402E-45D1-971F-0BFCCAAF05FC}"/>
              </a:ext>
            </a:extLst>
          </p:cNvPr>
          <p:cNvSpPr/>
          <p:nvPr/>
        </p:nvSpPr>
        <p:spPr>
          <a:xfrm>
            <a:off x="6171236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3</a:t>
            </a:r>
          </a:p>
          <a:p>
            <a:pPr algn="ctr"/>
            <a:r>
              <a:rPr lang="en-CA" sz="1600" dirty="0"/>
              <a:t>Listen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850638-042B-490F-846D-47F9443CB62D}"/>
              </a:ext>
            </a:extLst>
          </p:cNvPr>
          <p:cNvSpPr/>
          <p:nvPr/>
        </p:nvSpPr>
        <p:spPr>
          <a:xfrm>
            <a:off x="8542117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4</a:t>
            </a:r>
          </a:p>
          <a:p>
            <a:pPr algn="ctr"/>
            <a:r>
              <a:rPr lang="en-CA" sz="1600" dirty="0"/>
              <a:t>Draw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C16C71-9246-48AA-B1C5-023C0B21CBD7}"/>
              </a:ext>
            </a:extLst>
          </p:cNvPr>
          <p:cNvSpPr/>
          <p:nvPr/>
        </p:nvSpPr>
        <p:spPr>
          <a:xfrm rot="18961060">
            <a:off x="1147823" y="1834587"/>
            <a:ext cx="532436" cy="683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44884-D46D-411A-9EC0-6F587ECE6E3D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3298786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99738C-F8A6-40C2-855A-EC6D4FED6962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5669667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4114A-DE59-43E1-8842-6D3DF6B74696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8040548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5887C1D-AC21-48D3-87F3-E25AEE8BCB1B}"/>
              </a:ext>
            </a:extLst>
          </p:cNvPr>
          <p:cNvCxnSpPr>
            <a:stCxn id="42" idx="0"/>
            <a:endCxn id="41" idx="0"/>
          </p:cNvCxnSpPr>
          <p:nvPr/>
        </p:nvCxnSpPr>
        <p:spPr>
          <a:xfrm rot="16200000" flipV="1">
            <a:off x="8291333" y="909576"/>
            <a:ext cx="12700" cy="2370881"/>
          </a:xfrm>
          <a:prstGeom prst="curvedConnector3">
            <a:avLst>
              <a:gd name="adj1" fmla="val 40329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2DB54D-DD51-429E-93F4-C0D975B310E6}"/>
              </a:ext>
            </a:extLst>
          </p:cNvPr>
          <p:cNvSpPr txBox="1"/>
          <p:nvPr/>
        </p:nvSpPr>
        <p:spPr>
          <a:xfrm>
            <a:off x="1325301" y="4313804"/>
            <a:ext cx="186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motor to push limiter switch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D6A1F4-368E-4324-ADBE-989F888827E4}"/>
              </a:ext>
            </a:extLst>
          </p:cNvPr>
          <p:cNvSpPr txBox="1"/>
          <p:nvPr/>
        </p:nvSpPr>
        <p:spPr>
          <a:xfrm>
            <a:off x="3740554" y="4313804"/>
            <a:ext cx="192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laser to hit photoresistor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C00E15-C759-4E0C-A1A5-70CBF36271F4}"/>
              </a:ext>
            </a:extLst>
          </p:cNvPr>
          <p:cNvSpPr txBox="1"/>
          <p:nvPr/>
        </p:nvSpPr>
        <p:spPr>
          <a:xfrm>
            <a:off x="6007261" y="4313804"/>
            <a:ext cx="2284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input desired positions through web app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send to microcontroller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944-6C8B-4BA8-AB4A-6C8191CA6D70}"/>
              </a:ext>
            </a:extLst>
          </p:cNvPr>
          <p:cNvSpPr txBox="1"/>
          <p:nvPr/>
        </p:nvSpPr>
        <p:spPr>
          <a:xfrm>
            <a:off x="8341088" y="4313804"/>
            <a:ext cx="22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execute control for desired positions</a:t>
            </a:r>
          </a:p>
        </p:txBody>
      </p: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A58236-850F-46C2-B57C-3F0B7A51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13" y="1047848"/>
            <a:ext cx="8181565" cy="424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" y="1739263"/>
            <a:ext cx="2494791" cy="3838381"/>
          </a:xfrm>
        </p:spPr>
        <p:txBody>
          <a:bodyPr/>
          <a:lstStyle/>
          <a:p>
            <a:r>
              <a:rPr lang="en-CA" dirty="0"/>
              <a:t>System PCB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CD482D4-A886-4C7F-8769-3D450ED6406D}"/>
              </a:ext>
            </a:extLst>
          </p:cNvPr>
          <p:cNvSpPr/>
          <p:nvPr/>
        </p:nvSpPr>
        <p:spPr>
          <a:xfrm>
            <a:off x="708500" y="3658453"/>
            <a:ext cx="2506619" cy="183136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462731" y="663325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5734114" y="2998625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039117" y="5586279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706252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9283218" y="342073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Drivers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8613935" y="3493953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Pins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06D63-A484-4F43-8A64-19BA9299D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30"/>
          <a:stretch/>
        </p:blipFill>
        <p:spPr>
          <a:xfrm>
            <a:off x="815558" y="3686454"/>
            <a:ext cx="2248006" cy="17753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35688F39-1045-4860-AD14-1FCC25AA78F9}"/>
              </a:ext>
            </a:extLst>
          </p:cNvPr>
          <p:cNvSpPr/>
          <p:nvPr/>
        </p:nvSpPr>
        <p:spPr>
          <a:xfrm>
            <a:off x="7601988" y="5106858"/>
            <a:ext cx="836413" cy="592028"/>
          </a:xfrm>
          <a:prstGeom prst="wedgeRectCallout">
            <a:avLst>
              <a:gd name="adj1" fmla="val -20408"/>
              <a:gd name="adj2" fmla="val -6679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Plug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2F86D6D-156C-4CED-AA57-17853631F4B9}"/>
              </a:ext>
            </a:extLst>
          </p:cNvPr>
          <p:cNvSpPr/>
          <p:nvPr/>
        </p:nvSpPr>
        <p:spPr>
          <a:xfrm>
            <a:off x="6342303" y="546599"/>
            <a:ext cx="784731" cy="775004"/>
          </a:xfrm>
          <a:prstGeom prst="wedgeRectCallout">
            <a:avLst>
              <a:gd name="adj1" fmla="val -20820"/>
              <a:gd name="adj2" fmla="val 6615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 Gates </a:t>
            </a:r>
            <a:b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(for motor direction)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592" y="-264494"/>
            <a:ext cx="3912471" cy="3356657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04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049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9" t="-1639" r="-2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59" t="-1639" r="-1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59" t="-1639" r="-223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1036707" y="1822954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1037"/>
              </p:ext>
            </p:extLst>
          </p:nvPr>
        </p:nvGraphicFramePr>
        <p:xfrm>
          <a:off x="998945" y="3524667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14.28 %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0.1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020859"/>
              </p:ext>
            </p:extLst>
          </p:nvPr>
        </p:nvGraphicFramePr>
        <p:xfrm>
          <a:off x="5431893" y="988184"/>
          <a:ext cx="5530770" cy="369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302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479" y="2774203"/>
            <a:ext cx="2724061" cy="2884617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Map desired laser path to list of coordinates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Inverse kinematics are applied to obtain 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Angles are converted to encoder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6BAC24-078B-4061-A751-B1B35EE01326}"/>
              </a:ext>
            </a:extLst>
          </p:cNvPr>
          <p:cNvSpPr/>
          <p:nvPr/>
        </p:nvSpPr>
        <p:spPr>
          <a:xfrm>
            <a:off x="601010" y="705584"/>
            <a:ext cx="2905199" cy="1651761"/>
          </a:xfrm>
          <a:custGeom>
            <a:avLst/>
            <a:gdLst>
              <a:gd name="connsiteX0" fmla="*/ 0 w 3548063"/>
              <a:gd name="connsiteY0" fmla="*/ 0 h 1428376"/>
              <a:gd name="connsiteX1" fmla="*/ 591344 w 3548063"/>
              <a:gd name="connsiteY1" fmla="*/ 0 h 1428376"/>
              <a:gd name="connsiteX2" fmla="*/ 591344 w 3548063"/>
              <a:gd name="connsiteY2" fmla="*/ 0 h 1428376"/>
              <a:gd name="connsiteX3" fmla="*/ 1478360 w 3548063"/>
              <a:gd name="connsiteY3" fmla="*/ 0 h 1428376"/>
              <a:gd name="connsiteX4" fmla="*/ 3548063 w 3548063"/>
              <a:gd name="connsiteY4" fmla="*/ 0 h 1428376"/>
              <a:gd name="connsiteX5" fmla="*/ 3548063 w 3548063"/>
              <a:gd name="connsiteY5" fmla="*/ 833219 h 1428376"/>
              <a:gd name="connsiteX6" fmla="*/ 3548063 w 3548063"/>
              <a:gd name="connsiteY6" fmla="*/ 833219 h 1428376"/>
              <a:gd name="connsiteX7" fmla="*/ 3548063 w 3548063"/>
              <a:gd name="connsiteY7" fmla="*/ 1190313 h 1428376"/>
              <a:gd name="connsiteX8" fmla="*/ 3548063 w 3548063"/>
              <a:gd name="connsiteY8" fmla="*/ 1428376 h 1428376"/>
              <a:gd name="connsiteX9" fmla="*/ 1478360 w 3548063"/>
              <a:gd name="connsiteY9" fmla="*/ 1428376 h 1428376"/>
              <a:gd name="connsiteX10" fmla="*/ 1034864 w 3548063"/>
              <a:gd name="connsiteY10" fmla="*/ 1606923 h 1428376"/>
              <a:gd name="connsiteX11" fmla="*/ 591344 w 3548063"/>
              <a:gd name="connsiteY11" fmla="*/ 1428376 h 1428376"/>
              <a:gd name="connsiteX12" fmla="*/ 0 w 3548063"/>
              <a:gd name="connsiteY12" fmla="*/ 1428376 h 1428376"/>
              <a:gd name="connsiteX13" fmla="*/ 0 w 3548063"/>
              <a:gd name="connsiteY13" fmla="*/ 1190313 h 1428376"/>
              <a:gd name="connsiteX14" fmla="*/ 0 w 3548063"/>
              <a:gd name="connsiteY14" fmla="*/ 833219 h 1428376"/>
              <a:gd name="connsiteX15" fmla="*/ 0 w 3548063"/>
              <a:gd name="connsiteY15" fmla="*/ 833219 h 1428376"/>
              <a:gd name="connsiteX16" fmla="*/ 0 w 3548063"/>
              <a:gd name="connsiteY16" fmla="*/ 0 h 1428376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591344 w 3548063"/>
              <a:gd name="connsiteY11" fmla="*/ 1428376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818450 w 3548063"/>
              <a:gd name="connsiteY11" fmla="*/ 1422400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48063" h="1606923">
                <a:moveTo>
                  <a:pt x="0" y="0"/>
                </a:moveTo>
                <a:lnTo>
                  <a:pt x="591344" y="0"/>
                </a:lnTo>
                <a:lnTo>
                  <a:pt x="591344" y="0"/>
                </a:lnTo>
                <a:lnTo>
                  <a:pt x="1478360" y="0"/>
                </a:lnTo>
                <a:lnTo>
                  <a:pt x="3548063" y="0"/>
                </a:lnTo>
                <a:lnTo>
                  <a:pt x="3548063" y="833219"/>
                </a:lnTo>
                <a:lnTo>
                  <a:pt x="3548063" y="833219"/>
                </a:lnTo>
                <a:lnTo>
                  <a:pt x="3548063" y="1190313"/>
                </a:lnTo>
                <a:lnTo>
                  <a:pt x="3548063" y="1428376"/>
                </a:lnTo>
                <a:lnTo>
                  <a:pt x="1275160" y="1422399"/>
                </a:lnTo>
                <a:lnTo>
                  <a:pt x="1034864" y="1606923"/>
                </a:lnTo>
                <a:lnTo>
                  <a:pt x="818450" y="1422400"/>
                </a:lnTo>
                <a:lnTo>
                  <a:pt x="0" y="1428376"/>
                </a:lnTo>
                <a:lnTo>
                  <a:pt x="0" y="1190313"/>
                </a:lnTo>
                <a:lnTo>
                  <a:pt x="0" y="833219"/>
                </a:lnTo>
                <a:lnTo>
                  <a:pt x="0" y="83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294" y="738095"/>
            <a:ext cx="3548063" cy="1395505"/>
          </a:xfrm>
        </p:spPr>
        <p:txBody>
          <a:bodyPr anchor="ctr"/>
          <a:lstStyle/>
          <a:p>
            <a:r>
              <a:rPr lang="en-CA" sz="3200" dirty="0">
                <a:solidFill>
                  <a:schemeClr val="tx1"/>
                </a:solidFill>
              </a:rPr>
              <a:t> Mapping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D8596-FB30-4382-8395-A85C33DEECF5}"/>
              </a:ext>
            </a:extLst>
          </p:cNvPr>
          <p:cNvGrpSpPr/>
          <p:nvPr/>
        </p:nvGrpSpPr>
        <p:grpSpPr>
          <a:xfrm>
            <a:off x="4062654" y="459516"/>
            <a:ext cx="2409764" cy="2435200"/>
            <a:chOff x="5332754" y="857984"/>
            <a:chExt cx="2409764" cy="2435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8D7456-7A96-42E0-B6CA-4FCA17BE3B85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26" name="Flowchart: Alternate Process 25">
                <a:extLst>
                  <a:ext uri="{FF2B5EF4-FFF2-40B4-BE49-F238E27FC236}">
                    <a16:creationId xmlns:a16="http://schemas.microsoft.com/office/drawing/2014/main" id="{804D547A-CE1B-41C1-B9A9-BE2E461ADAFA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37B06032-6965-4D2D-A353-0D5BB5C08B9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45B2E3-47AC-4F97-AE5B-8455EDF80821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5878D-D067-413A-A543-14A14031B945}"/>
              </a:ext>
            </a:extLst>
          </p:cNvPr>
          <p:cNvGrpSpPr/>
          <p:nvPr/>
        </p:nvGrpSpPr>
        <p:grpSpPr>
          <a:xfrm>
            <a:off x="6961887" y="490618"/>
            <a:ext cx="2409764" cy="2435200"/>
            <a:chOff x="5180354" y="705584"/>
            <a:chExt cx="2409764" cy="2435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7CECA-1B53-431F-A8D8-7C13D48AE089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74830A8-B715-48A5-AFC7-72E67BBB5FB2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BCCCA59-5A38-42A8-BF55-F0CC197A98DC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B46C038D-AA0D-4420-92D7-0DF1F54FBA6E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E4EFCF38-8F03-411B-A7E0-476D2ADE6F19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DEAD424-F875-42E1-A083-E9E5EC5C7055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D0D9B6-149A-4C4C-9711-8A609060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0099A8C-CDC1-4E80-B153-D91B7CF6B1BA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Multiplication Sign 31">
                <a:extLst>
                  <a:ext uri="{FF2B5EF4-FFF2-40B4-BE49-F238E27FC236}">
                    <a16:creationId xmlns:a16="http://schemas.microsoft.com/office/drawing/2014/main" id="{DC114101-6734-4733-B9F6-DCF96F2492A7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Multiplication Sign 32">
                <a:extLst>
                  <a:ext uri="{FF2B5EF4-FFF2-40B4-BE49-F238E27FC236}">
                    <a16:creationId xmlns:a16="http://schemas.microsoft.com/office/drawing/2014/main" id="{ED531A9F-EADA-436E-ABA9-91C2409907B3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F2D70-A0CC-40B3-894E-BF740ABBD03E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57656D-5F40-4578-AF88-1C4D162BFA6F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182FA0-3703-4E4F-89CC-964A3317837B}"/>
              </a:ext>
            </a:extLst>
          </p:cNvPr>
          <p:cNvGrpSpPr/>
          <p:nvPr/>
        </p:nvGrpSpPr>
        <p:grpSpPr>
          <a:xfrm>
            <a:off x="3990895" y="3481755"/>
            <a:ext cx="2641548" cy="2435200"/>
            <a:chOff x="8464504" y="630280"/>
            <a:chExt cx="2641548" cy="243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63B6C4-616F-419B-A558-96844684C2FE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A24B32-5D73-40B5-84A7-6B7F34569436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F8DBE352-1277-4273-AE0D-205966395EF0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lowchart: Alternate Process 19">
                  <a:extLst>
                    <a:ext uri="{FF2B5EF4-FFF2-40B4-BE49-F238E27FC236}">
                      <a16:creationId xmlns:a16="http://schemas.microsoft.com/office/drawing/2014/main" id="{10DAA058-33C6-4AA9-946B-B922A2D8FBEA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0B1F0FB-38EE-41B6-946A-D1E79CDD86DD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AFFA02E-8D5F-401C-BAD8-D36B404261D5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9A3BD91-5999-45A9-8030-B004582742A9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4CA499AA-7651-4C04-89D1-D124665B8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1D3129E-5A87-48C4-8D62-5E84999EC2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CA1A3D8F-23D3-4785-BBC0-1322969FBC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075A127-FBF6-4C30-A80D-18EC45C526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Multiplication Sign 52">
                      <a:extLst>
                        <a:ext uri="{FF2B5EF4-FFF2-40B4-BE49-F238E27FC236}">
                          <a16:creationId xmlns:a16="http://schemas.microsoft.com/office/drawing/2014/main" id="{86194089-B10E-4690-A293-F81BE7685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Multiplication Sign 53">
                      <a:extLst>
                        <a:ext uri="{FF2B5EF4-FFF2-40B4-BE49-F238E27FC236}">
                          <a16:creationId xmlns:a16="http://schemas.microsoft.com/office/drawing/2014/main" id="{FB935754-2C72-49D2-BE58-84F59D4A6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6B8D2E-298C-4A23-8A8E-E2FD33E13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5B9BAA1-FC3E-4F93-A68C-BF2B50CCB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3FC486D-CA29-45B3-88BF-5E17D8806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A46F93A-C4CA-4F20-B91D-44B4D283FB38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9EAB555-C416-4F85-AF66-AB743C044847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26B5CCB-FB5C-49C5-B6D2-55A721C8D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4EAF71C1-4F30-4C97-BE41-63FC0F34CC71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Triangle 83">
                  <a:extLst>
                    <a:ext uri="{FF2B5EF4-FFF2-40B4-BE49-F238E27FC236}">
                      <a16:creationId xmlns:a16="http://schemas.microsoft.com/office/drawing/2014/main" id="{0C6DD731-EF5F-4D16-A69D-BC0671A7517F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90E48F7-21D7-4C00-B3D9-D6CBBB897779}"/>
              </a:ext>
            </a:extLst>
          </p:cNvPr>
          <p:cNvGrpSpPr/>
          <p:nvPr/>
        </p:nvGrpSpPr>
        <p:grpSpPr>
          <a:xfrm>
            <a:off x="7037596" y="3431891"/>
            <a:ext cx="2498467" cy="2435200"/>
            <a:chOff x="8168986" y="3481150"/>
            <a:chExt cx="2498467" cy="2435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86FD90-0D63-4007-95EC-F201E22D710E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F8291DFB-06A1-416F-ACFF-1F1631E6D988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751FF36-1819-4565-AD86-A9128DBA8D0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060A624-F413-4D40-9C52-F2B92D452908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6D9E8DE-62AD-42EC-BBF6-1E5BADC2D87E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8D243E8-0BDA-4835-845D-C9944EC02CBA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D3DFBF54-6912-4F65-8B20-CB7CEE55D960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C2F20D6A-E832-4293-A380-EE86A2DD0C80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artial Circle 119">
                  <a:extLst>
                    <a:ext uri="{FF2B5EF4-FFF2-40B4-BE49-F238E27FC236}">
                      <a16:creationId xmlns:a16="http://schemas.microsoft.com/office/drawing/2014/main" id="{7C0110C4-B325-423C-97E5-B3ED9C0499CF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DD22575-869F-40D1-AB5A-C2E6F9F98A89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C78797D-584E-4D88-845C-E65E5A77AA8B}"/>
                  </a:ext>
                </a:extLst>
              </p:cNvPr>
              <p:cNvCxnSpPr>
                <a:cxnSpLocks/>
                <a:stCxn id="90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34D5A679-14C6-4BF2-91B1-BBF51AEEC02A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0F9117-85D8-460A-B42B-BCB278221904}"/>
              </a:ext>
            </a:extLst>
          </p:cNvPr>
          <p:cNvGrpSpPr/>
          <p:nvPr/>
        </p:nvGrpSpPr>
        <p:grpSpPr>
          <a:xfrm>
            <a:off x="9882492" y="2718026"/>
            <a:ext cx="1919176" cy="1837449"/>
            <a:chOff x="9923670" y="2199613"/>
            <a:chExt cx="1919176" cy="1837449"/>
          </a:xfrm>
        </p:grpSpPr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258280F7-991C-4175-B65D-D43B7A602B37}"/>
                </a:ext>
              </a:extLst>
            </p:cNvPr>
            <p:cNvSpPr/>
            <p:nvPr/>
          </p:nvSpPr>
          <p:spPr>
            <a:xfrm>
              <a:off x="9939790" y="2199613"/>
              <a:ext cx="1902959" cy="1837449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6BD541C-DABE-439E-8D7C-705D7CA1C38F}"/>
                </a:ext>
              </a:extLst>
            </p:cNvPr>
            <p:cNvSpPr txBox="1"/>
            <p:nvPr/>
          </p:nvSpPr>
          <p:spPr>
            <a:xfrm>
              <a:off x="9923670" y="2432894"/>
              <a:ext cx="1919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Points: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 pulses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Time: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relative length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</p:txBody>
        </p:sp>
      </p:grpSp>
      <p:sp>
        <p:nvSpPr>
          <p:cNvPr id="140" name="Flowchart: Alternate Process 139">
            <a:extLst>
              <a:ext uri="{FF2B5EF4-FFF2-40B4-BE49-F238E27FC236}">
                <a16:creationId xmlns:a16="http://schemas.microsoft.com/office/drawing/2014/main" id="{91A2D455-163D-46F5-A620-5E7ED6665282}"/>
              </a:ext>
            </a:extLst>
          </p:cNvPr>
          <p:cNvSpPr/>
          <p:nvPr/>
        </p:nvSpPr>
        <p:spPr>
          <a:xfrm>
            <a:off x="9949305" y="2033912"/>
            <a:ext cx="1785549" cy="5674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Controller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040130-9E28-49CD-8B93-1BB6E256A7FA}"/>
              </a:ext>
            </a:extLst>
          </p:cNvPr>
          <p:cNvSpPr/>
          <p:nvPr/>
        </p:nvSpPr>
        <p:spPr>
          <a:xfrm>
            <a:off x="3796138" y="19166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444E53-7AC5-4BC4-BAD4-A9E7C69E11D4}"/>
              </a:ext>
            </a:extLst>
          </p:cNvPr>
          <p:cNvSpPr/>
          <p:nvPr/>
        </p:nvSpPr>
        <p:spPr>
          <a:xfrm>
            <a:off x="6584721" y="191660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01620B-2EE9-4455-83FB-12BA3B70E285}"/>
              </a:ext>
            </a:extLst>
          </p:cNvPr>
          <p:cNvSpPr/>
          <p:nvPr/>
        </p:nvSpPr>
        <p:spPr>
          <a:xfrm>
            <a:off x="3746184" y="3066509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E687EC-FCE0-40DA-A9C0-86A2E274E8F8}"/>
              </a:ext>
            </a:extLst>
          </p:cNvPr>
          <p:cNvSpPr/>
          <p:nvPr/>
        </p:nvSpPr>
        <p:spPr>
          <a:xfrm>
            <a:off x="6761070" y="3060687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31682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0118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r>
              <a:rPr lang="en-CA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073365"/>
              </p:ext>
            </p:extLst>
          </p:nvPr>
        </p:nvGraphicFramePr>
        <p:xfrm>
          <a:off x="4144478" y="718422"/>
          <a:ext cx="7354251" cy="542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6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51B-DBE1-4A1C-9999-40699760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Process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BB90A2-EE55-4966-A771-348DCE2E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377533"/>
              </p:ext>
            </p:extLst>
          </p:nvPr>
        </p:nvGraphicFramePr>
        <p:xfrm>
          <a:off x="810000" y="2471356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4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78F68-B103-4560-9B7C-41E648F13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84"/>
          <a:stretch/>
        </p:blipFill>
        <p:spPr>
          <a:xfrm rot="16200000">
            <a:off x="2776109" y="2124856"/>
            <a:ext cx="4055540" cy="30441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4.18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29743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YAW</a:t>
            </a:r>
          </a:p>
        </p:txBody>
      </p:sp>
    </p:spTree>
    <p:extLst>
      <p:ext uri="{BB962C8B-B14F-4D97-AF65-F5344CB8AC3E}">
        <p14:creationId xmlns:p14="http://schemas.microsoft.com/office/powerpoint/2010/main" val="124697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Step Response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80EB83-1E8B-45F1-AF98-DCF013E0E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055611"/>
              </p:ext>
            </p:extLst>
          </p:nvPr>
        </p:nvGraphicFramePr>
        <p:xfrm>
          <a:off x="451514" y="821662"/>
          <a:ext cx="6478641" cy="550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0751072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19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3.83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1.89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22.591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44.265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0751072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3.83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1.89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22.591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44.265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33172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PITCH</a:t>
            </a:r>
          </a:p>
        </p:txBody>
      </p:sp>
      <p:pic>
        <p:nvPicPr>
          <p:cNvPr id="6" name="Picture 5" descr="A picture containing indoor, object&#10;&#10;Description generated with very high confidence">
            <a:extLst>
              <a:ext uri="{FF2B5EF4-FFF2-40B4-BE49-F238E27FC236}">
                <a16:creationId xmlns:a16="http://schemas.microsoft.com/office/drawing/2014/main" id="{0AF1C864-55C6-4976-A3A9-B71A3AC3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46294" y="2141069"/>
            <a:ext cx="4347882" cy="28985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973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Step Response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80EB83-1E8B-45F1-AF98-DCF013E0ED32}"/>
              </a:ext>
            </a:extLst>
          </p:cNvPr>
          <p:cNvGraphicFramePr>
            <a:graphicFrameLocks/>
          </p:cNvGraphicFramePr>
          <p:nvPr/>
        </p:nvGraphicFramePr>
        <p:xfrm>
          <a:off x="451514" y="821662"/>
          <a:ext cx="6478641" cy="550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723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958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7507</TotalTime>
  <Words>386</Words>
  <Application>Microsoft Office PowerPoint</Application>
  <PresentationFormat>Widescreen</PresentationFormat>
  <Paragraphs>137</Paragraphs>
  <Slides>16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Cambria Math</vt:lpstr>
      <vt:lpstr>Century Gothic</vt:lpstr>
      <vt:lpstr>Courier New</vt:lpstr>
      <vt:lpstr>Wingdings 2</vt:lpstr>
      <vt:lpstr>Quotable</vt:lpstr>
      <vt:lpstr>1_Quotable</vt:lpstr>
      <vt:lpstr>2_Quotable</vt:lpstr>
      <vt:lpstr>Laser Light Show</vt:lpstr>
      <vt:lpstr>Simulink Model </vt:lpstr>
      <vt:lpstr>RCGs</vt:lpstr>
      <vt:lpstr>The Process</vt:lpstr>
      <vt:lpstr>PowerPoint Presentation</vt:lpstr>
      <vt:lpstr>Step Response</vt:lpstr>
      <vt:lpstr>PowerPoint Presentation</vt:lpstr>
      <vt:lpstr>Step Response</vt:lpstr>
      <vt:lpstr>Simulink Model with PID Control</vt:lpstr>
      <vt:lpstr>PowerPoint Presentation</vt:lpstr>
      <vt:lpstr>PowerPoint Presentation</vt:lpstr>
      <vt:lpstr>Controller Logic</vt:lpstr>
      <vt:lpstr>System PCB</vt:lpstr>
      <vt:lpstr>Initial Control</vt:lpstr>
      <vt:lpstr> Mapping</vt:lpstr>
      <vt:lpstr>Simulink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Lucy Liu</cp:lastModifiedBy>
  <cp:revision>79</cp:revision>
  <dcterms:created xsi:type="dcterms:W3CDTF">2018-02-27T22:35:36Z</dcterms:created>
  <dcterms:modified xsi:type="dcterms:W3CDTF">2018-04-03T02:16:35Z</dcterms:modified>
</cp:coreProperties>
</file>